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437" r:id="rId2"/>
    <p:sldId id="438" r:id="rId3"/>
    <p:sldId id="285" r:id="rId4"/>
    <p:sldId id="286"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103470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‘c’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0946" y="289293"/>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CanlandIrma filmi tasarIm ve yönetİmİ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19" y="1220146"/>
            <a:ext cx="5893635"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798448"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Canlandırma Film Tasarımı ve Yönetimi Anasanat Dalı özelde film </a:t>
            </a:r>
            <a:r>
              <a:rPr lang="en-US" dirty="0" smtClean="0"/>
              <a:t>endüstrisi, genelde ise medya </a:t>
            </a:r>
            <a:r>
              <a:rPr lang="en-US" dirty="0"/>
              <a:t>sektörü için hem kuramsal hem uygulama bilgisine sahip, sanat ve sinema kültürü konularında donanımlı canlandırma sanatçıları ve canlandırma film yapımı konusunda uzman canlandırma ekipleri yetiştirmeyi hedeflemektedir. Anasanat dalının bir diğer amacı </a:t>
            </a:r>
            <a:r>
              <a:rPr lang="en-US" dirty="0" smtClean="0"/>
              <a:t>ise </a:t>
            </a:r>
            <a:r>
              <a:rPr lang="en-US" dirty="0"/>
              <a:t>mevcut teknolojik imkanlardan yararlanan yaratıcı tasarım çözümleri üreten ve yeni teknolojik gelişimlere kolaylıkla adapte olabilen canlandırmacıların gerekli eğitimi almalarını sağlamaktır.</a:t>
            </a:r>
            <a:endParaRPr lang="tr-TR" b="1" dirty="0" smtClean="0"/>
          </a:p>
        </p:txBody>
      </p:sp>
      <p:sp>
        <p:nvSpPr>
          <p:cNvPr id="10" name="9 Metin kutusu"/>
          <p:cNvSpPr txBox="1"/>
          <p:nvPr/>
        </p:nvSpPr>
        <p:spPr>
          <a:xfrm>
            <a:off x="323528" y="45091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323528" y="4797152"/>
            <a:ext cx="864399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Bu programı seçeceklerin sözel yeteneğe, </a:t>
            </a:r>
            <a:r>
              <a:rPr lang="tr-TR" sz="1600" dirty="0" err="1" smtClean="0"/>
              <a:t>düşencelerini</a:t>
            </a:r>
            <a:r>
              <a:rPr lang="tr-TR" sz="1600" dirty="0" smtClean="0"/>
              <a:t>, yazılı ve sözlü anlatım becerisine sahip olmaları, yaratıcı ve dikkatli kimseler olması gerekir.</a:t>
            </a:r>
            <a:endParaRPr lang="tr-TR" sz="1600" dirty="0"/>
          </a:p>
        </p:txBody>
      </p:sp>
      <p:sp>
        <p:nvSpPr>
          <p:cNvPr id="12" name="11 Metin kutusu"/>
          <p:cNvSpPr txBox="1"/>
          <p:nvPr/>
        </p:nvSpPr>
        <p:spPr>
          <a:xfrm>
            <a:off x="323528" y="5301200"/>
            <a:ext cx="5855827"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323528" y="5805264"/>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a:t>Bu programdan lisans düzeyinde mezun olan öğrenci sinema ve televizyon alanlarında (reklam, </a:t>
            </a:r>
            <a:r>
              <a:rPr lang="tr-TR" dirty="0" err="1"/>
              <a:t>tv</a:t>
            </a:r>
            <a:r>
              <a:rPr lang="tr-TR" dirty="0"/>
              <a:t> dizileri, </a:t>
            </a:r>
            <a:r>
              <a:rPr lang="tr-TR" dirty="0" err="1"/>
              <a:t>tv</a:t>
            </a:r>
            <a:r>
              <a:rPr lang="tr-TR" dirty="0"/>
              <a:t> şovları, vs. de dahil olmak üzere) ve ayrıca akademik alanda mesleğini icra edebilecektir</a:t>
            </a:r>
            <a:r>
              <a:rPr lang="tr-TR" dirty="0" smtClean="0"/>
              <a:t>.</a:t>
            </a:r>
            <a:endParaRPr lang="tr-TR" dirty="0"/>
          </a:p>
        </p:txBody>
      </p:sp>
      <p:pic>
        <p:nvPicPr>
          <p:cNvPr id="1026" name="Picture 2" descr="C:\Users\admin\Desktop\images.jpg"/>
          <p:cNvPicPr>
            <a:picLocks noChangeAspect="1" noChangeArrowheads="1"/>
          </p:cNvPicPr>
          <p:nvPr/>
        </p:nvPicPr>
        <p:blipFill>
          <a:blip r:embed="rId2" cstate="print"/>
          <a:srcRect/>
          <a:stretch>
            <a:fillRect/>
          </a:stretch>
        </p:blipFill>
        <p:spPr bwMode="auto">
          <a:xfrm>
            <a:off x="6191250" y="1412776"/>
            <a:ext cx="2773238" cy="309634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CEVHER HAZIRLAMA MÜHENDİSLİĞİ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35421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Cevher Hazırlama; kısaca, üretilen doğal kaynakların metalürji, demir-çelik, cam, seramik, çimento, deterjan, inşaat malzemeleri, boya endüstrisi ve enerji üretimi gibi değişik alanlarda kullanılabilir hale getirilmesi aşamalarını kapsamaktadır.</a:t>
            </a:r>
            <a:endParaRPr lang="tr-TR" sz="1600" dirty="0"/>
          </a:p>
          <a:p>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Sayısal yeteneği gelişmiş,fen bilimlerine ilgili kimseler olmaları gerekir.</a:t>
            </a:r>
            <a:endParaRPr lang="tr-TR"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Cevher Hazırlama; zenginleştirme, hammaddeleri zararlı maddelerden arındırma ve boyutlandırma gibi işlemleri içeren konularda endüstrinin gereksinim duyduğu bir uzmanlık dalıdır.</a:t>
            </a:r>
            <a:endParaRPr lang="tr-TR" b="1" dirty="0"/>
          </a:p>
          <a:p>
            <a:endParaRPr lang="tr-TR" b="1" dirty="0"/>
          </a:p>
        </p:txBody>
      </p:sp>
      <p:pic>
        <p:nvPicPr>
          <p:cNvPr id="6146" name="Picture 2" descr="http://mineralproses.com/resim/Autogenousmill.jpg"/>
          <p:cNvPicPr>
            <a:picLocks noGrp="1" noChangeAspect="1" noChangeArrowheads="1"/>
          </p:cNvPicPr>
          <p:nvPr>
            <p:ph idx="1"/>
          </p:nvPr>
        </p:nvPicPr>
        <p:blipFill>
          <a:blip r:embed="rId2" cstate="print"/>
          <a:srcRect/>
          <a:stretch>
            <a:fillRect/>
          </a:stretch>
        </p:blipFill>
        <p:spPr bwMode="auto">
          <a:xfrm>
            <a:off x="6307138" y="1285860"/>
            <a:ext cx="2590800" cy="35004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COĞRAFYA - ÖĞRETMENLİĞİ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1079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Yeryüzündeki doğal çevrenin özellikleri, çevrede meydana gelen fiziksel ve insanlarla ilişkin olayların dağılımı, fiziki ve beşeri ve bölgesel coğrafyanın tanıtımı üzerine eğitim ve araştırma yapmak.</a:t>
            </a:r>
            <a:endParaRPr lang="tr-TR" sz="2000" dirty="0" smtClean="0"/>
          </a:p>
          <a:p>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Coğrafya alanında çalışmak isteyen bir kimsenin genel akademik yeteneğe, coğrafya yanında, biyoloji, jeoloji gibi doğal; sosyoloji, tarih gibi toplum bilimlerine ilgi duyması, doğayı incelemeye istekli olması gerekir.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 Resmi ya da özel okullarda öğretmen olarak çalışılabilirler. Ayrıca</a:t>
            </a:r>
          </a:p>
          <a:p>
            <a:r>
              <a:rPr lang="tr-TR" dirty="0" smtClean="0"/>
              <a:t> Meteoroloji İşleri Genel Müdürlüğü, Harita Genel Müdürlüğü, MTA ve DSİ’ de çalışabilirler.</a:t>
            </a:r>
          </a:p>
          <a:p>
            <a:endParaRPr lang="tr-TR" b="1" dirty="0"/>
          </a:p>
        </p:txBody>
      </p:sp>
      <p:pic>
        <p:nvPicPr>
          <p:cNvPr id="5122" name="Picture 2" descr="http://fef.marmara.edu.tr/dosya/Fakulte/cografya/cografya.jpg"/>
          <p:cNvPicPr>
            <a:picLocks noGrp="1" noChangeAspect="1" noChangeArrowheads="1"/>
          </p:cNvPicPr>
          <p:nvPr>
            <p:ph idx="1"/>
          </p:nvPr>
        </p:nvPicPr>
        <p:blipFill>
          <a:blip r:embed="rId2" cstate="print"/>
          <a:srcRect/>
          <a:stretch>
            <a:fillRect/>
          </a:stretch>
        </p:blipFill>
        <p:spPr bwMode="auto">
          <a:xfrm>
            <a:off x="6307138" y="1357298"/>
            <a:ext cx="2694018" cy="335758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1414</TotalTime>
  <Words>337</Words>
  <Application>Microsoft Office PowerPoint</Application>
  <PresentationFormat>Ekran Gösterisi (4:3)</PresentationFormat>
  <Paragraphs>32</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Gezinti</vt:lpstr>
      <vt:lpstr>MESLEKLERİ TANIYALIM DÖRT YILLIK LİSANS PROGRAMLARI ‘c’  </vt:lpstr>
      <vt:lpstr>CanlandIrma filmi tasarIm ve yönetİmİ</vt:lpstr>
      <vt:lpstr>CEVHER HAZIRLAMA MÜHENDİSLİĞİ </vt:lpstr>
      <vt:lpstr>COĞRAFYA - ÖĞRETMENLİĞİ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290</cp:revision>
  <dcterms:created xsi:type="dcterms:W3CDTF">2010-01-23T17:05:54Z</dcterms:created>
  <dcterms:modified xsi:type="dcterms:W3CDTF">2021-02-15T07:22:45Z</dcterms:modified>
</cp:coreProperties>
</file>