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437" r:id="rId2"/>
    <p:sldId id="327" r:id="rId3"/>
    <p:sldId id="328" r:id="rId4"/>
    <p:sldId id="329" r:id="rId5"/>
    <p:sldId id="330" r:id="rId6"/>
    <p:sldId id="331" r:id="rId7"/>
    <p:sldId id="33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B73C67-F5C0-4801-874E-ADA8E74AC295}" type="datetimeFigureOut">
              <a:rPr lang="tr-TR" smtClean="0"/>
              <a:pPr/>
              <a:t>15.2.2021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73E868-D0BE-41CB-A73A-684E91CA8CD9}" type="slidenum">
              <a:rPr lang="tr-TR" smtClean="0"/>
              <a:pPr/>
              <a:t>‹#›</a:t>
            </a:fld>
            <a:endParaRPr lang="tr-TR"/>
          </a:p>
        </p:txBody>
      </p:sp>
    </p:spTree>
    <p:extLst>
      <p:ext uri="{BB962C8B-B14F-4D97-AF65-F5344CB8AC3E}">
        <p14:creationId xmlns:p14="http://schemas.microsoft.com/office/powerpoint/2010/main" val="28585209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1C085-8A29-4D5E-9EF0-42286CFEDEB5}" type="datetimeFigureOut">
              <a:rPr lang="tr-TR" smtClean="0"/>
              <a:pPr/>
              <a:t>15.2.2021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447543-D7A8-40F8-968B-DB7262698B9A}" type="slidenum">
              <a:rPr lang="tr-TR" smtClean="0"/>
              <a:pPr/>
              <a:t>‹#›</a:t>
            </a:fld>
            <a:endParaRPr lang="tr-TR"/>
          </a:p>
        </p:txBody>
      </p:sp>
    </p:spTree>
    <p:extLst>
      <p:ext uri="{BB962C8B-B14F-4D97-AF65-F5344CB8AC3E}">
        <p14:creationId xmlns:p14="http://schemas.microsoft.com/office/powerpoint/2010/main" val="146957023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86447543-D7A8-40F8-968B-DB7262698B9A}" type="slidenum">
              <a:rPr lang="tr-TR" smtClean="0"/>
              <a:pPr/>
              <a:t>1</a:t>
            </a:fld>
            <a:endParaRPr lang="tr-TR"/>
          </a:p>
        </p:txBody>
      </p:sp>
      <p:sp>
        <p:nvSpPr>
          <p:cNvPr id="5" name="4 Altbilgi Yer Tutucusu"/>
          <p:cNvSpPr>
            <a:spLocks noGrp="1"/>
          </p:cNvSpPr>
          <p:nvPr>
            <p:ph type="ftr" sz="quarter" idx="11"/>
          </p:nvPr>
        </p:nvSpPr>
        <p:spPr/>
        <p:txBody>
          <a:bodyPr/>
          <a:lstStyle/>
          <a:p>
            <a:r>
              <a:rPr lang="tr-TR" smtClean="0"/>
              <a:t>www.altindagram.gov.tr</a:t>
            </a:r>
            <a:endParaRPr lang="tr-TR"/>
          </a:p>
        </p:txBody>
      </p:sp>
    </p:spTree>
    <p:extLst>
      <p:ext uri="{BB962C8B-B14F-4D97-AF65-F5344CB8AC3E}">
        <p14:creationId xmlns:p14="http://schemas.microsoft.com/office/powerpoint/2010/main" val="2550909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2B56FED4-8592-446E-BC6D-BAAB2FCEB350}"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6B2B79C-FB89-4B2A-9E95-B24EE931BA09}" type="datetimeFigureOut">
              <a:rPr lang="tr-TR" smtClean="0"/>
              <a:pPr/>
              <a:t>15.2.2021</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B56FED4-8592-446E-BC6D-BAAB2FCEB350}"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1214422"/>
            <a:ext cx="8458200" cy="1222375"/>
          </a:xfrm>
        </p:spPr>
        <p:txBody>
          <a:bodyPr>
            <a:noAutofit/>
          </a:bodyPr>
          <a:lstStyle/>
          <a:p>
            <a:pPr algn="ctr"/>
            <a:r>
              <a:rPr lang="tr-TR" sz="4400" dirty="0" smtClean="0"/>
              <a:t>MESLEKLERİ TANIYALIM</a:t>
            </a:r>
            <a:br>
              <a:rPr lang="tr-TR" sz="4400" dirty="0" smtClean="0"/>
            </a:br>
            <a:r>
              <a:rPr lang="tr-TR" sz="4400" dirty="0" smtClean="0"/>
              <a:t>DÖRT YILLIK LİSANS PROGRAMLARI</a:t>
            </a:r>
            <a:br>
              <a:rPr lang="tr-TR" sz="4400" dirty="0" smtClean="0"/>
            </a:br>
            <a:r>
              <a:rPr lang="tr-TR" sz="7200" dirty="0" smtClean="0">
                <a:solidFill>
                  <a:srgbClr val="C00000"/>
                </a:solidFill>
              </a:rPr>
              <a:t>‘h’ </a:t>
            </a:r>
            <a:r>
              <a:rPr lang="tr-TR" sz="4400" dirty="0" smtClean="0"/>
              <a:t/>
            </a:r>
            <a:br>
              <a:rPr lang="tr-TR" sz="4400" dirty="0" smtClean="0"/>
            </a:br>
            <a:endParaRPr lang="tr-TR" sz="4400" dirty="0"/>
          </a:p>
        </p:txBody>
      </p:sp>
      <p:sp>
        <p:nvSpPr>
          <p:cNvPr id="3" name="2 Alt Başlık"/>
          <p:cNvSpPr>
            <a:spLocks noGrp="1"/>
          </p:cNvSpPr>
          <p:nvPr>
            <p:ph type="subTitle" idx="1"/>
          </p:nvPr>
        </p:nvSpPr>
        <p:spPr>
          <a:xfrm>
            <a:off x="395536" y="4581128"/>
            <a:ext cx="8458200" cy="942972"/>
          </a:xfrm>
        </p:spPr>
        <p:txBody>
          <a:bodyPr>
            <a:normAutofit/>
          </a:bodyPr>
          <a:lstStyle/>
          <a:p>
            <a:pPr lvl="0" algn="ctr">
              <a:buClr>
                <a:srgbClr val="F0A22E"/>
              </a:buClr>
            </a:pPr>
            <a:r>
              <a:rPr lang="tr-TR" sz="2800">
                <a:solidFill>
                  <a:srgbClr val="4E3B30">
                    <a:shade val="75000"/>
                  </a:srgbClr>
                </a:solidFill>
                <a:latin typeface="Aharoni" pitchFamily="2" charset="-79"/>
                <a:cs typeface="Aharoni" pitchFamily="2" charset="-79"/>
              </a:rPr>
              <a:t>Çubuk Rehberlik ve Araştırma Merkezi </a:t>
            </a:r>
            <a:endParaRPr lang="tr-TR" sz="2800" dirty="0">
              <a:solidFill>
                <a:srgbClr val="4E3B30">
                  <a:shade val="75000"/>
                </a:srgbClr>
              </a:solidFill>
              <a:latin typeface="Aharoni" pitchFamily="2" charset="-79"/>
              <a:cs typeface="Aharoni" pitchFamily="2" charset="-79"/>
            </a:endParaRPr>
          </a:p>
        </p:txBody>
      </p:sp>
    </p:spTree>
    <p:extLst>
      <p:ext uri="{BB962C8B-B14F-4D97-AF65-F5344CB8AC3E}">
        <p14:creationId xmlns:p14="http://schemas.microsoft.com/office/powerpoint/2010/main" val="306364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HALKLA İLİŞKİLER</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0" y="1142984"/>
            <a:ext cx="2836069" cy="3714776"/>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SÖZ</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smtClean="0"/>
              <a:t>Kurumları halka tanıtmak, halkın ilgisini uyandırmak, çevrede kurumlarla ilgili olumlu izlenimler bırakmak, basın fotoğrafçılığı ve kitle haberleşme kurumlarını içeren konularda eğitim ve araştırma yapmaktır.</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Sosyal bilimlere ilgili ve bu alanda başarılı, normalin üzerinde bir sözel yeteneğe ve ikna gücüne sahip, girişken, insanlarla etkileşimde bulunmaktan hoşlanan, çevredeki kaynakları seferber edebilen, yaratıcı bir kişi olması gerekir. </a:t>
            </a:r>
            <a:endParaRPr lang="tr-TR"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Gazete,banka, reklam firmaları ve tanıtım sektöründe çalışabilirler. Kurumu tanıtıcı broşür, bülten ve rapor hazırlamak, kurum etkinliklerini kitle iletişim araçlarıyla halka duyurmak, toplantı ve konferanslar düzenlemek ve kurum adına sanatsal etkinliklerde bulunmak görevleri arasındadır.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HARİTA MÜHENDİSLİĞİ</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14422"/>
            <a:ext cx="2590800" cy="3643338"/>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Yeryüzünün biçim ve büyüklüğünü ölçek standart haritaların yapımında çalışacak ara insan gücü yetiştirmektir.</a:t>
            </a:r>
            <a:endParaRPr lang="tr-TR" sz="2000"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Harita programında başarılı olmak için matematiği ve özellikle geometriyi sevmek, şekil ve uzay ilişkilerini görebilmek, çizim yeteneğine sahip olmak ve arazide çalışmaktan hoşlanmak gereklidir.</a:t>
            </a:r>
            <a:br>
              <a:rPr lang="tr-TR" dirty="0" smtClean="0"/>
            </a:br>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Mezunlar, Harita Mühendisi Unvanını alırlar.Bayındırlık ve İskân, Tarım ve Köy İşleri, Enerji ve Tabii Kaynaklar, Orman, Ulaştırma ve Turizm Bakanlıkları ve KİT'lerde; Tapu ve Kadastro Genel Müdürlüğünde, harita, inşaat şirketlerinde görev alırlar.</a:t>
            </a:r>
            <a:endParaRPr lang="tr-T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fontScale="90000"/>
          </a:bodyPr>
          <a:lstStyle/>
          <a:p>
            <a:pPr algn="ctr"/>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HAVACILIK ELEKTRİĞİ ve ELEKTRONİĞİ</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85860"/>
            <a:ext cx="2590800" cy="3286148"/>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smtClean="0"/>
              <a:t>Bu bölüm, uçağın emniyetli inip kalkmasını ve seyrüseferini sağlayan cihazların kullanımını, bakımını, teorik ve uygulamalarını kapsayan eğitim yapar bakımı eğitimi de verilir.</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Bu bölüme kabul edilecek öğrencilerden, tam teşekküllü resmi bir hastaneden, mesleği yürütmeye engel olacak fiziki, ruhsal ve bedensel bir engel olmadığını gösteren rapor istenir.</a:t>
            </a:r>
            <a:endParaRPr lang="tr-TR"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Mezunlar, sivil hava taşıma şirketlerinde, Devlet Hava Meydanları İşletmelerinde, THY, HAVAŞ, USAŞ, ASELSAN gibi kuruluşlarda ve ikmal bakım merkezlerinde çalışabilirler.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HEMŞİRELİK </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14422"/>
            <a:ext cx="2590800" cy="3357586"/>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Birey, aile ve toplum sağlığının korunması, hastalık halinde, hekim tarafından saptanan tedavinin uygulanması, hasta bakımının planlanması ve örgütlenmesi ve uygulanması ile ilgili hizmetler yürütecek sağlık personelini yetiştirmek ve bu alanda araştırma yapmaktır.</a:t>
            </a:r>
            <a:endParaRPr lang="tr-TR" sz="1600"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Hemşirelik alanında çalışmak isteyenlerin bedence sağlıklı, insanlarla iyi iletişim kurabilen, uyanık, sabırlı, dürüst, hoşgörülü, soğukkanlı, sorumluluk duygusuna sahip ve insanlara, özellikle sağlığını kaybetmiş insanlara yardım etmekten doyum sağlayan kimseler olmaları ve mesleği sevmeleri gerekir. </a:t>
            </a:r>
            <a:endParaRPr lang="tr-TR" sz="1600"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38499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400" dirty="0" smtClean="0"/>
              <a:t>Hemşireler, özel veya resmi tüm sağlık kuruluşlarında servis hemşiresi, servis başhemşiresi, klinik hemşiresi ve hastane başhemşiresi olarak görev alırlar. Hemşirelik temel eğitimine ek olarak öğretmenlik sertifikası alan ve lisans düzeyinde eğitim gören hemşireler, sağlık meslek liselerinde ve hemşirelik yüksekokullarında çalışabilir, eğitim, öğretim ve araştırma faaliyetlerine katkıda bulunurlar. Ülkemizde halen hemşirelerin çok az bir kısmı yüksekokul mezunu olup bunların ülke genelinde dağılımları dengeli olmadığından hemşireye olan ihtiyaç, olduğundan daha fazla hissedilmektedir.</a:t>
            </a:r>
            <a:endParaRPr lang="tr-TR"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HİDROJEOLOJİ MÜHENDİSLİĞİ</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489383" y="1285860"/>
            <a:ext cx="2227896" cy="3286148"/>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500" dirty="0" smtClean="0"/>
              <a:t>İçme, kullanma, sulama, hidroterapi, hidrolik ve jeotermal enerji üretimi amacıyla istenilen miktar ve kalitede yeraltı suyunun sağlanması, sağlanan suyun kirletici etkilerden korunması konularında çalışacak teknik insan gücünü yetiştirmek ve araştırma yapmaktır. </a:t>
            </a:r>
            <a:endParaRPr lang="tr-TR" sz="1500"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Hidrojeoloji alanında eğitim görmek isteyen bir kimsenin başta jeoloji ve kimya olmak üzere fen derslerine karşı ilgi duyması ve bu konularda başarılı olması beklenir. Ayrıca, hidrojeoloji alanında çalışacak kişinin meraklı ve sabırlı bir araştırmacı olması meslekte başarısını artırıcı bir faktör olabilir. </a:t>
            </a:r>
            <a:endParaRPr lang="tr-TR" sz="1400"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429264"/>
            <a:ext cx="8643998"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Hidrojeoloji mühendisleri, istenilen miktar ve kalitede yeraltı suyunun sağlanması, yeraltı suyu kaynaklarının korunması ve gerektiğinde yeraltı suyundan kaynaklanan drenaj problemlerinin çözümlenmesi amacıyla ilgili kamu kuruluşlarında (DSİ, MTA, Köy Hizmetleri, İller Bankası, Çevre Genel Müdürlüğü, belediyeler vb.), bu konularda danışmanlık ve müteahhitlik hizmetleri veren ulusal ve uluslararası kuruluşlarda görev alabilirler.</a:t>
            </a:r>
            <a:endParaRPr lang="tr-TR"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HUKUK</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489382" y="1285860"/>
            <a:ext cx="2440335" cy="3857652"/>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9541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400" dirty="0" smtClean="0"/>
              <a:t>Hukuk programının amacı, toplumda bireylerin birbirleri ile ve devletle veya devletlerin birbirleriyle ilişkilerini düzenleyen yasaların uygulanması sırasında ortaya çıkacak anlaşmazlıkların çözümü konusunda çalışacak hukukçuları yetiştirmek ve bu alanda araştırma yapmaktır. </a:t>
            </a:r>
            <a:endParaRPr lang="tr-TR" sz="1400" dirty="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81588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400" dirty="0" smtClean="0"/>
              <a:t>Hukuk fakültesinde başarılı olabilmek için öğrencinin lisede aldığı felsefe, mantık, sosyoloji, kompozisyon ve Türkçe derslerinde başarılı olması beklenir. Hukuk fakültesi mezunları hangi alanda çalışırlarsa çalışsınlar üstün bir akademik yeteneğe, ikna gücüne, sağlam bir mantık ve seziye sahip olmalıdırlar. Hukuk fakültesine girmek isteyenler hukukun, sorumluluğu çok fazla olan bir meslek alanı olduğunu, sürekli çalışma, okuma ve araştırma gerektirdiğini öncelikle kabul etmelidirler. Sabır ve anlayış da bu alanda başarı için gerekli niteliklerdir. </a:t>
            </a:r>
            <a:endParaRPr lang="tr-TR" sz="1400" dirty="0"/>
          </a:p>
        </p:txBody>
      </p:sp>
      <p:sp>
        <p:nvSpPr>
          <p:cNvPr id="12" name="11 Metin kutusu"/>
          <p:cNvSpPr txBox="1"/>
          <p:nvPr/>
        </p:nvSpPr>
        <p:spPr>
          <a:xfrm>
            <a:off x="285720" y="5286388"/>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786454"/>
            <a:ext cx="8643998" cy="86177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Hukuk fakültesinde 4 yıllık lisans programını tamamlayanlar daha sonra yaptıkları stajın </a:t>
            </a:r>
          </a:p>
          <a:p>
            <a:r>
              <a:rPr lang="tr-TR" sz="1600" dirty="0" smtClean="0"/>
              <a:t>konusuna göre genellikle "Hakim", "Savcı" ve "Avukat" unvanları ile çalışmaktadırlar. Bir </a:t>
            </a:r>
          </a:p>
          <a:p>
            <a:r>
              <a:rPr lang="tr-TR" sz="1600" dirty="0" smtClean="0"/>
              <a:t>kısmı da "Danışman" olarak görev yapar.</a:t>
            </a:r>
            <a:endParaRPr lang="tr-TR"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1413</TotalTime>
  <Words>859</Words>
  <Application>Microsoft Office PowerPoint</Application>
  <PresentationFormat>Ekran Gösterisi (4:3)</PresentationFormat>
  <Paragraphs>60</Paragraphs>
  <Slides>7</Slides>
  <Notes>1</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Gezinti</vt:lpstr>
      <vt:lpstr>MESLEKLERİ TANIYALIM DÖRT YILLIK LİSANS PROGRAMLARI ‘h’  </vt:lpstr>
      <vt:lpstr>HALKLA İLİŞKİLER</vt:lpstr>
      <vt:lpstr>HARİTA MÜHENDİSLİĞİ</vt:lpstr>
      <vt:lpstr>HAVACILIK ELEKTRİĞİ ve ELEKTRONİĞİ</vt:lpstr>
      <vt:lpstr>HEMŞİRELİK </vt:lpstr>
      <vt:lpstr>HİDROJEOLOJİ MÜHENDİSLİĞİ</vt:lpstr>
      <vt:lpstr>HUKUK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ozcan</dc:creator>
  <cp:lastModifiedBy>Ram1</cp:lastModifiedBy>
  <cp:revision>288</cp:revision>
  <dcterms:created xsi:type="dcterms:W3CDTF">2010-01-23T17:05:54Z</dcterms:created>
  <dcterms:modified xsi:type="dcterms:W3CDTF">2021-02-15T07:24:35Z</dcterms:modified>
</cp:coreProperties>
</file>