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437" r:id="rId2"/>
    <p:sldId id="349" r:id="rId3"/>
    <p:sldId id="350" r:id="rId4"/>
    <p:sldId id="351" r:id="rId5"/>
    <p:sldId id="352" r:id="rId6"/>
    <p:sldId id="353" r:id="rId7"/>
    <p:sldId id="395" r:id="rId8"/>
    <p:sldId id="396" r:id="rId9"/>
    <p:sldId id="438" r:id="rId10"/>
    <p:sldId id="39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2462546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dirty="0" smtClean="0">
                <a:solidFill>
                  <a:srgbClr val="C00000"/>
                </a:solidFill>
              </a:rPr>
              <a:t>‘k’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KÜRESEL VE ULUSLAR ARASI İLİŞKİLER</a:t>
            </a:r>
            <a:endParaRPr lang="tr-TR" sz="24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85860"/>
            <a:ext cx="2621788" cy="3097830"/>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Bu programda dünya devletlerinin oluşturduğu uluslararası sistemin tarihi, geçirdiği evreler, sistemin siyasi, ekonomik ve hukuksal yapısı, işleyişi gibi konularda, Türkiye'nin bu sistem içinde yerine ve dış ilişkilerine özel ağırlık verilerek eğitim yapılır. </a:t>
            </a:r>
            <a:endParaRPr lang="tr-TR" sz="16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Bu bölüme girmek isteyenlerin düşüncelerini söz ve yazı ile en etkin biçimde iletebilen, tarih, sosyoloji, psikoloji, hukuk, ekonomi alanlarına ilgi duyan, en az bir yabancı dili iyi bilen, insan ilişkilerinde başarılı kimseler olmaları gerekir. </a:t>
            </a:r>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Uluslararası ilişkiler bölümünü bitirenler açılan sınavlarda başarı gösterirlerse diploması alanında çeşitli unvanlarla görev alabilir. Dışişleri Bakanlığı olmak üzere Maliye ve Gümrük Bakanlığı, Kültür Bakanlığı ve Turizm Bakanlığı gibi devlet daireleri, özel şirketler ve çeşitli kitle haberleşme kuruluşları ve uluslararası bankalar sayılabilir.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KAMU YÖNETİMİ</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142984"/>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00175"/>
            <a:ext cx="585791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Kamu yönetimi programının amacı devlet teşkilatının çeşitli kademelerinde sistemin ekonomik ve sosyal yönden gelişmesinden sorumlu elemanları yetiştirmek ve bu konuda araştırma yapmaktır</a:t>
            </a:r>
            <a:endParaRPr lang="tr-TR" sz="1600" dirty="0"/>
          </a:p>
        </p:txBody>
      </p:sp>
      <p:sp>
        <p:nvSpPr>
          <p:cNvPr id="10" name="9 Metin kutusu"/>
          <p:cNvSpPr txBox="1"/>
          <p:nvPr/>
        </p:nvSpPr>
        <p:spPr>
          <a:xfrm>
            <a:off x="285720" y="2643182"/>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071810"/>
            <a:ext cx="5857916" cy="160043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Bu alanda çalışmak isteyenlerin üstün bir genel akademik yeteneğe sahip, düşüncelerini yazılı ya da sözlü olarak ifade edebilen, sosyoloji, psikoloji, mantık, felsefe ve tarihe meraklı ve bu alanlarda iyi yetişmiş kimseler olmaları gerekir. Ayrıca, halkla ve üst makamlarla devamlı etkileşim halinde çalışan yöneticilerin sağlam bir mantığa, inandırma gücüne, insan davranışlarının nedenlerini algılama yeteneklerine sahip olması beklenir. </a:t>
            </a:r>
            <a:br>
              <a:rPr lang="tr-TR" sz="1400" dirty="0" smtClean="0"/>
            </a:br>
            <a:endParaRPr lang="tr-TR" sz="1400" dirty="0" smtClean="0"/>
          </a:p>
        </p:txBody>
      </p:sp>
      <p:sp>
        <p:nvSpPr>
          <p:cNvPr id="12" name="11 Metin kutusu"/>
          <p:cNvSpPr txBox="1"/>
          <p:nvPr/>
        </p:nvSpPr>
        <p:spPr>
          <a:xfrm>
            <a:off x="285720" y="4786322"/>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143512"/>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Üniversitelerin kamu yönetimini bitirenler çalıştıkları kurumda pozisyonlarına göre "Kaymakam", "Müfettiş", "Yönetici" gibi unvanlar alırlar. Devlet sektöründe çalışan kamu yöneticisi, hükümet tarafından, uygulanmak üzere gönderilen kanun ve emirlerin ilgili dairelere iletilmesini ve bunların uygulanmasına sağlar; yanlış ve eksik uygulama olup olmadığını denetler, halkın dilek ve şikayetlerini dinler, ilgili yerlere havale eder.</a:t>
            </a:r>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286512" y="1142984"/>
            <a:ext cx="2714644" cy="35719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pPr algn="ctr"/>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KARŞILAŞTIRMALI EDEBİYAT</a:t>
            </a:r>
            <a:b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br>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BATI DİLLERİ- DOĞU DİLLERİ</a:t>
            </a:r>
            <a:endParaRPr lang="tr-TR" sz="24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286512" y="1214422"/>
            <a:ext cx="2758953" cy="4000528"/>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DİL</a:t>
            </a:r>
            <a:endParaRPr lang="tr-TR" b="1" dirty="0"/>
          </a:p>
        </p:txBody>
      </p:sp>
      <p:sp>
        <p:nvSpPr>
          <p:cNvPr id="8" name="7 Metin kutusu"/>
          <p:cNvSpPr txBox="1"/>
          <p:nvPr/>
        </p:nvSpPr>
        <p:spPr>
          <a:xfrm>
            <a:off x="285720" y="10715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00174"/>
            <a:ext cx="5857916"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Karşılaştırmalı edebiyat bölümü, nihai olarak, geniş kapsamlı bir “Batı” edebiyat ve kültürü (plastik sanatlar ve müzik de dahil olmak üzere) öğrenimi vermek üzere kurulmuştur. </a:t>
            </a:r>
            <a:endParaRPr lang="tr-TR" sz="2000" b="1" dirty="0" smtClean="0"/>
          </a:p>
        </p:txBody>
      </p:sp>
      <p:sp>
        <p:nvSpPr>
          <p:cNvPr id="10" name="9 Metin kutusu"/>
          <p:cNvSpPr txBox="1"/>
          <p:nvPr/>
        </p:nvSpPr>
        <p:spPr>
          <a:xfrm>
            <a:off x="285720" y="342900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929066"/>
            <a:ext cx="5929354" cy="129266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Karşılaştırmalı Edebiyat programında okumak isteyenlerin üstün bir sözel yeteneğe sahip, okumayı seven, edebiyata ve sanata ilgi duyan, okudukları üzerinde düşünüp tartışmaktan hoşlanan kimseler olmaları gerekir. </a:t>
            </a:r>
          </a:p>
          <a:p>
            <a:endParaRPr lang="tr-TR" sz="1400" dirty="0" smtClean="0"/>
          </a:p>
        </p:txBody>
      </p:sp>
      <p:sp>
        <p:nvSpPr>
          <p:cNvPr id="12" name="11 Metin kutusu"/>
          <p:cNvSpPr txBox="1"/>
          <p:nvPr/>
        </p:nvSpPr>
        <p:spPr>
          <a:xfrm>
            <a:off x="285720" y="5357826"/>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786454"/>
            <a:ext cx="8643998"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Mezunlar edebiyatçı, yazar,eleştirmen veya çevirmen olarak çalışabilecekleri gibi programın disiplinler arası içeriğinden dolayı sanat ve basın dünyasında da iş bulma imkanına sahiptirler.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KENTSEL TASARIM VE PEYZAJ MİMARLIĞI</a:t>
            </a:r>
            <a:endParaRPr lang="tr-TR" sz="24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286512" y="1071546"/>
            <a:ext cx="2758953" cy="3929089"/>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0715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00174"/>
            <a:ext cx="5857916" cy="172354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Peyzaj mimarlığı programının amacı, insanın doğal çevresinin bilinçli bir biçimde, insanlar için yararlı ve estetik özellikleri olan bir çevre halinde düzenlenmesi konusunda çalışacak İnsan gücünü yetiştirmek ve bu alanda araştırmalar yapmaktır.</a:t>
            </a:r>
            <a:endParaRPr lang="tr-TR" sz="1600" b="1" dirty="0" smtClean="0"/>
          </a:p>
          <a:p>
            <a:endParaRPr lang="tr-TR" sz="1600" b="1" dirty="0" smtClean="0"/>
          </a:p>
        </p:txBody>
      </p:sp>
      <p:sp>
        <p:nvSpPr>
          <p:cNvPr id="10" name="9 Metin kutusu"/>
          <p:cNvSpPr txBox="1"/>
          <p:nvPr/>
        </p:nvSpPr>
        <p:spPr>
          <a:xfrm>
            <a:off x="285720" y="342900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929066"/>
            <a:ext cx="5929354"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Peyzaj mimarlığı alanında çalışmak isteyen bir kimsenin normalin üzerinde bir genel akademik yetenek dışında şekil-uzay yeteneğine ve estetik görüşe sahip, biyolojiye ilgili ve tabiatı seven bir kimse olması gerekir</a:t>
            </a:r>
          </a:p>
        </p:txBody>
      </p:sp>
      <p:sp>
        <p:nvSpPr>
          <p:cNvPr id="12" name="11 Metin kutusu"/>
          <p:cNvSpPr txBox="1"/>
          <p:nvPr/>
        </p:nvSpPr>
        <p:spPr>
          <a:xfrm>
            <a:off x="285720" y="5214950"/>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657671"/>
            <a:ext cx="8858280" cy="116955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Peyzaj mimarlığı programını bitirenlere "Ziraat Mühendisi" unvanı verilir ve diplomada bölümün adı belirtilir. Peyzaj mimarlığı alanında yetişen ziraat mühendisi doğal çevreyi bozmadan, insan ihtiyaçlarının en iyi şekilde karşılanması için planlar yapar, bir kentte parkların, bahçelerin, tarım alanlarının, yol ve binaların nerelere yerleştirilmesi gerektiği konusunda incelemelerde bulunur. Genellikle belediyelerde ve toplu konut yapan inşaat şirketlerinde görev alabilirler. </a:t>
            </a:r>
            <a:endParaRPr lang="tr-TR"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KİMYA- KİMYA ÖĞRETMENLİĞİ</a:t>
            </a:r>
            <a:endParaRPr lang="tr-TR" sz="24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286512" y="1142984"/>
            <a:ext cx="2758953" cy="3857651"/>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0715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00174"/>
            <a:ext cx="5857916"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Kimya programında maddelerin kimyasal nitelikleri, atom yapıları ve bunların ne şekilde değiştirilebileceği konusunda çalışmalar yaparak bu yolla bilimsel bilginin geliştirilmesi ve bu bilgilerin yeni maddelerin üretiminde kullanılması gibi alanlarda eğitim yapılır. Kimya öğretmenliği ise ortaöğretim alanında kimya öğretmeni ihtiyacını karşılamaktır.</a:t>
            </a:r>
            <a:endParaRPr lang="tr-TR" sz="1600" b="1" dirty="0" smtClean="0"/>
          </a:p>
        </p:txBody>
      </p:sp>
      <p:sp>
        <p:nvSpPr>
          <p:cNvPr id="10" name="9 Metin kutusu"/>
          <p:cNvSpPr txBox="1"/>
          <p:nvPr/>
        </p:nvSpPr>
        <p:spPr>
          <a:xfrm>
            <a:off x="285720" y="3214686"/>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643314"/>
            <a:ext cx="592935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Öğretmen olmak isteyen bir kimsenin sözel ifade gücüne sahip, insanlara bir şeyler öğretmekten hoşlanan, sabırlı ve yaratıcı bir kişi olması beklenir. Ayrıca eğitim programının çeşitli alanlarda yürütüldüğü için öğretmen olmak isteyen kişinin, yetenekli olduğu ve ilgi duyduğu bir alanı seçmesi gerekir.</a:t>
            </a:r>
          </a:p>
        </p:txBody>
      </p:sp>
      <p:sp>
        <p:nvSpPr>
          <p:cNvPr id="12" name="11 Metin kutusu"/>
          <p:cNvSpPr txBox="1"/>
          <p:nvPr/>
        </p:nvSpPr>
        <p:spPr>
          <a:xfrm>
            <a:off x="285720" y="5214950"/>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657671"/>
            <a:ext cx="8858280"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Orta dereceli  okullarda ve dershanelerde kimya öğretmeni olarak çalışmaktadırlar.Kimya alanında bilimsel araştırmalara ilgi duyanlar üniversitelerde ya da araştırma laboratuarlarında çalışma olanağı bulabilirler. Kimya programını bitirenleler hastanelerde, MKEK, MTA, TSE gibi kamu kuruluşlarında,ilaç ve gübre endüstrisinde görev alabilmektedirler.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KİMYA MÜHENDİSLİĞİ</a:t>
            </a:r>
            <a:endParaRPr lang="tr-TR" sz="24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286512" y="1142984"/>
            <a:ext cx="2680055" cy="3857651"/>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61055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0715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00174"/>
            <a:ext cx="5857916" cy="160043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400" dirty="0" smtClean="0"/>
              <a:t>Kimya mühendisliği programı, kimya biliminin sağladığı bulguların endüstriye uygulanması; kimyasal üretim yapacak tesislerin tasarımı; yapımının amaca uygunluk açısından denetlenmesi; kimyasal maddelerin işlenmesinden ürünlerin pazarlanmasına kadar geçen süreçte değerlendirme, denetim ve geliştirme çalışmalarının yapılması gibi konularda kuramsal ve uygulamalı eğitim vermekte ve araştırma yapmaktadır.</a:t>
            </a:r>
            <a:endParaRPr lang="tr-TR" sz="1400" b="1" dirty="0" smtClean="0"/>
          </a:p>
        </p:txBody>
      </p:sp>
      <p:sp>
        <p:nvSpPr>
          <p:cNvPr id="10" name="9 Metin kutusu"/>
          <p:cNvSpPr txBox="1"/>
          <p:nvPr/>
        </p:nvSpPr>
        <p:spPr>
          <a:xfrm>
            <a:off x="285720" y="3214686"/>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643314"/>
            <a:ext cx="592935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Kimya mühendisliği alanında çalışmak isteyen bir kimsenin, normalin üstünde bir genel akademik yeteneğe sahip, matematik, fizik ve özellikle kimya ve ekonomi konularına ilgili, bilimsel merakı olan, sabırlı ve insanlarla olumlu ilişkiler kurabilen bir kimse olması gerekir.</a:t>
            </a:r>
          </a:p>
        </p:txBody>
      </p:sp>
      <p:sp>
        <p:nvSpPr>
          <p:cNvPr id="12" name="11 Metin kutusu"/>
          <p:cNvSpPr txBox="1"/>
          <p:nvPr/>
        </p:nvSpPr>
        <p:spPr>
          <a:xfrm>
            <a:off x="285720" y="5214950"/>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657671"/>
            <a:ext cx="8858280"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Mezunlar, kimya mühendisliğinin çok geniş uygulama alanlarını kapsayan fabrika ve işletmelerin, işletme, plan-proje ve kontrol ünitelerinde çalışmaktadırlar. Üretimi denetler (üretici mühendislik), </a:t>
            </a:r>
          </a:p>
          <a:p>
            <a:r>
              <a:rPr lang="tr-TR" sz="1600" dirty="0" smtClean="0"/>
              <a:t>kimyasal maddeler ve üretimler üzerinde araştırmalar yapar (araştırıcı mühendislik). Yapma </a:t>
            </a:r>
          </a:p>
          <a:p>
            <a:r>
              <a:rPr lang="tr-TR" sz="1600" dirty="0" smtClean="0"/>
              <a:t>kauçuk, plastik, antibiyotikler, deterjan vb. kimya mühendislerinin uğraştığı ürünlerdir.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KONAKLAMA İŞLETMECİLİĞİ /</a:t>
            </a:r>
            <a:b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br>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 KONAKLAMA VE TURİZM İŞLETMECİLİĞİ</a:t>
            </a:r>
            <a:endParaRPr lang="tr-TR" sz="24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0" y="1217669"/>
            <a:ext cx="2621788" cy="3571900"/>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Bu bölüm, Konaklama İşletmeciliği alanlarında yönetici düzeyinde eleman yetiştirir. Çağdaş işletme anlayışına göre, müşterilerin her türlü gereksinimini karşılayabilmek ve çok yönlü hizmet verebilmek amacına yönelik olarak nelerin yapılması gerektiği konularında eğitim verilir</a:t>
            </a:r>
            <a:endParaRPr lang="tr-TR" sz="16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Seyahat etmeyi seven,  yenilikçi fikirler üreten , yabancı dil  öğrenmeye meraklı kişiler  tercih etmelidir. </a:t>
            </a:r>
          </a:p>
          <a:p>
            <a:endParaRPr lang="tr-TR" sz="1400" b="1" dirty="0" smtClean="0"/>
          </a:p>
          <a:p>
            <a:endParaRPr lang="tr-TR" sz="1400" b="1" dirty="0" smtClean="0"/>
          </a:p>
          <a:p>
            <a:endParaRPr lang="tr-TR" sz="1400" b="1" dirty="0" smtClean="0"/>
          </a:p>
          <a:p>
            <a:endParaRPr lang="tr-TR" sz="1400"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73866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Turizm kuruluşlarında temel işletme işlevlerinin yürütülmesi, hizmet işletmelerinde yönetim-örgütleme, finansman, muhasebe, hizmet operasyonları, konaklama tesislerinin yapısal tasarımları gibi temel işlevler örneklere açıklanır.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Kontrol MÜHENDİSLİĞİ</a:t>
            </a:r>
            <a:endParaRPr lang="tr-TR" sz="24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85860"/>
            <a:ext cx="2621788" cy="3500462"/>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Kontrol Mühendisliği; elektrik, elektronik, mekanik ve bilgisayar tabanlı tüm endüstriyel üretim sistemlerinin ve hizmet sektörünün amaçlanan ve planlanan biçimde çalışmasını sağlayan bilgi ve teknolojileri üreten ve uygulayan bir mühendislik dalıdır.</a:t>
            </a:r>
            <a:endParaRPr lang="tr-TR" sz="16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Bu alana yönelmek isteyenlerin çok geniş ilgi alanına sahip olmaları beklenir. Üstün akademik yetenek,matematik, fizik derslerinde başarı, şekil-uzay yeteneği,mekanik ilgisi, yaratıcılık aranılan başlıca özelliklerdir.</a:t>
            </a:r>
            <a:endParaRPr lang="tr-TR"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16955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Kontrol Mühendisleri, kontrol sistemlerini tasarlayan ve üreten, küçük ve orta ölçekli işletmelerde araştırma, tasarım ve üretim mühendisi olarak çalışabilirler. Bu mühendisler, çeşitli fabrikalarda ve endüstriyel işletmelerde bakım, onarım işlerinde ya da hizmet sektörünün otomasyon işlerinde de çalışabilirler. Küçük bir sermaye ile otomasyon ve bilişim sektörüne ilişkin kendi işlerini kurma olanağını da elde ederler.</a:t>
            </a:r>
            <a:br>
              <a:rPr lang="tr-TR" sz="1400" dirty="0" smtClean="0"/>
            </a:br>
            <a:endParaRPr lang="tr-TR"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Kuyumculuk ve mücevherat tasarImI</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142984"/>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00175"/>
            <a:ext cx="5857916"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a:t>A</a:t>
            </a:r>
            <a:r>
              <a:rPr lang="en-US" sz="1600" dirty="0" smtClean="0"/>
              <a:t>lanında </a:t>
            </a:r>
            <a:r>
              <a:rPr lang="en-US" sz="1600" dirty="0"/>
              <a:t>uzmanlaşmış, üstün becerilere sahip, mesleki kazanımlarını yüksek teknolojinin kazandırdıkları ile entegre edebilen, entelektüel bakış açısına sahip, yenilikçi ve özgün eserler üretebilecek sanatçı ve tasarımcılar yetiştirmeyi amaçlamaktadır.</a:t>
            </a:r>
            <a:endParaRPr lang="tr-TR" sz="1600" dirty="0"/>
          </a:p>
        </p:txBody>
      </p:sp>
      <p:sp>
        <p:nvSpPr>
          <p:cNvPr id="10" name="9 Metin kutusu"/>
          <p:cNvSpPr txBox="1"/>
          <p:nvPr/>
        </p:nvSpPr>
        <p:spPr>
          <a:xfrm>
            <a:off x="285720" y="2902743"/>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310785" y="3651080"/>
            <a:ext cx="5857916"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Mücevherat tasarımcısı olmak isteyenlerin, şekil uzay ve el göz koordinasyonu yetenekleri gelişmiş, iş ayrıntıları ilgisine sahip yaratıcı, dikkatli kimseler olması gerekir.</a:t>
            </a:r>
          </a:p>
        </p:txBody>
      </p:sp>
      <p:sp>
        <p:nvSpPr>
          <p:cNvPr id="12" name="11 Metin kutusu"/>
          <p:cNvSpPr txBox="1"/>
          <p:nvPr/>
        </p:nvSpPr>
        <p:spPr>
          <a:xfrm>
            <a:off x="285720" y="4786322"/>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143512"/>
            <a:ext cx="8643998"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dirty="0"/>
              <a:t>Bölüm mezunlarının bir stüdyo kuyumcusu olarak kendi atölyelerini açma ya da kuyumculuk sektöründe, üretimin farklı alanlarında ve düzeylerde sorumluluk üstlenebilme fırsatları </a:t>
            </a:r>
            <a:r>
              <a:rPr lang="en-US" sz="1600" dirty="0" smtClean="0"/>
              <a:t>bulunmaktadır.</a:t>
            </a:r>
            <a:r>
              <a:rPr lang="tr-TR" sz="1600" dirty="0" smtClean="0"/>
              <a:t> </a:t>
            </a:r>
            <a:r>
              <a:rPr lang="en-US" sz="1600" dirty="0" smtClean="0"/>
              <a:t>Kendi </a:t>
            </a:r>
            <a:r>
              <a:rPr lang="en-US" sz="1600" dirty="0"/>
              <a:t>alanlarında ya da sanat ve tasarımla ilgili disiplinlerde akademik çalışmalarını tamamlayan öğrenciler, yükseköğretim kurumlarında akademisyen olarak atanabilmekte, ayrıca eğitim formasyonu alarak öğretmen </a:t>
            </a:r>
            <a:r>
              <a:rPr lang="en-US" sz="1600" dirty="0" err="1"/>
              <a:t>olabilmektedirler</a:t>
            </a:r>
            <a:r>
              <a:rPr lang="en-US" sz="1600" dirty="0"/>
              <a:t>.</a:t>
            </a:r>
          </a:p>
          <a:p>
            <a:endParaRPr lang="tr-TR" sz="1600" dirty="0" smtClean="0"/>
          </a:p>
        </p:txBody>
      </p:sp>
      <p:pic>
        <p:nvPicPr>
          <p:cNvPr id="14" name="Resi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879528" y="1590716"/>
            <a:ext cx="3505624" cy="266429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1415</TotalTime>
  <Words>1294</Words>
  <Application>Microsoft Office PowerPoint</Application>
  <PresentationFormat>Ekran Gösterisi (4:3)</PresentationFormat>
  <Paragraphs>89</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Gezinti</vt:lpstr>
      <vt:lpstr>MESLEKLERİ TANIYALIM DÖRT YILLIK LİSANS PROGRAMLARI ‘k’  </vt:lpstr>
      <vt:lpstr>KAMU YÖNETİMİ</vt:lpstr>
      <vt:lpstr>KARŞILAŞTIRMALI EDEBİYAT BATI DİLLERİ- DOĞU DİLLERİ</vt:lpstr>
      <vt:lpstr>KENTSEL TASARIM VE PEYZAJ MİMARLIĞI</vt:lpstr>
      <vt:lpstr>KİMYA- KİMYA ÖĞRETMENLİĞİ</vt:lpstr>
      <vt:lpstr>KİMYA MÜHENDİSLİĞİ</vt:lpstr>
      <vt:lpstr>KONAKLAMA İŞLETMECİLİĞİ /  KONAKLAMA VE TURİZM İŞLETMECİLİĞİ</vt:lpstr>
      <vt:lpstr>Kontrol MÜHENDİSLİĞİ</vt:lpstr>
      <vt:lpstr>Kuyumculuk ve mücevherat tasarImI</vt:lpstr>
      <vt:lpstr>KÜRESEL VE ULUSLAR ARASI İLİŞKİLER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290</cp:revision>
  <dcterms:created xsi:type="dcterms:W3CDTF">2010-01-23T17:05:54Z</dcterms:created>
  <dcterms:modified xsi:type="dcterms:W3CDTF">2021-02-15T07:25:20Z</dcterms:modified>
</cp:coreProperties>
</file>