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handoutMasterIdLst>
    <p:handoutMasterId r:id="rId6"/>
  </p:handoutMasterIdLst>
  <p:sldIdLst>
    <p:sldId id="437" r:id="rId2"/>
    <p:sldId id="438" r:id="rId3"/>
    <p:sldId id="398" r:id="rId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5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B73C67-F5C0-4801-874E-ADA8E74AC295}" type="datetimeFigureOut">
              <a:rPr lang="tr-TR" smtClean="0"/>
              <a:pPr/>
              <a:t>15.2.2021</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tr-TR" smtClean="0"/>
              <a:t>www.altindagram.gov.tr</a:t>
            </a:r>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673E868-D0BE-41CB-A73A-684E91CA8CD9}" type="slidenum">
              <a:rPr lang="tr-TR" smtClean="0"/>
              <a:pPr/>
              <a:t>‹#›</a:t>
            </a:fld>
            <a:endParaRPr lang="tr-TR"/>
          </a:p>
        </p:txBody>
      </p:sp>
    </p:spTree>
    <p:extLst>
      <p:ext uri="{BB962C8B-B14F-4D97-AF65-F5344CB8AC3E}">
        <p14:creationId xmlns:p14="http://schemas.microsoft.com/office/powerpoint/2010/main" val="285852097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A1C085-8A29-4D5E-9EF0-42286CFEDEB5}" type="datetimeFigureOut">
              <a:rPr lang="tr-TR" smtClean="0"/>
              <a:pPr/>
              <a:t>15.2.2021</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tr-TR" smtClean="0"/>
              <a:t>www.altindagram.gov.tr</a:t>
            </a: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447543-D7A8-40F8-968B-DB7262698B9A}" type="slidenum">
              <a:rPr lang="tr-TR" smtClean="0"/>
              <a:pPr/>
              <a:t>‹#›</a:t>
            </a:fld>
            <a:endParaRPr lang="tr-TR"/>
          </a:p>
        </p:txBody>
      </p:sp>
    </p:spTree>
    <p:extLst>
      <p:ext uri="{BB962C8B-B14F-4D97-AF65-F5344CB8AC3E}">
        <p14:creationId xmlns:p14="http://schemas.microsoft.com/office/powerpoint/2010/main" val="146957023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86447543-D7A8-40F8-968B-DB7262698B9A}" type="slidenum">
              <a:rPr lang="tr-TR" smtClean="0"/>
              <a:pPr/>
              <a:t>1</a:t>
            </a:fld>
            <a:endParaRPr lang="tr-TR"/>
          </a:p>
        </p:txBody>
      </p:sp>
      <p:sp>
        <p:nvSpPr>
          <p:cNvPr id="5" name="4 Altbilgi Yer Tutucusu"/>
          <p:cNvSpPr>
            <a:spLocks noGrp="1"/>
          </p:cNvSpPr>
          <p:nvPr>
            <p:ph type="ftr" sz="quarter" idx="11"/>
          </p:nvPr>
        </p:nvSpPr>
        <p:spPr/>
        <p:txBody>
          <a:bodyPr/>
          <a:lstStyle/>
          <a:p>
            <a:r>
              <a:rPr lang="tr-TR" smtClean="0"/>
              <a:t>www.altindagram.gov.tr</a:t>
            </a:r>
            <a:endParaRPr lang="tr-TR"/>
          </a:p>
        </p:txBody>
      </p:sp>
    </p:spTree>
    <p:extLst>
      <p:ext uri="{BB962C8B-B14F-4D97-AF65-F5344CB8AC3E}">
        <p14:creationId xmlns:p14="http://schemas.microsoft.com/office/powerpoint/2010/main" val="3079549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2B56FED4-8592-446E-BC6D-BAAB2FCEB350}"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2B56FED4-8592-446E-BC6D-BAAB2FCEB35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2B56FED4-8592-446E-BC6D-BAAB2FCEB350}" type="slidenum">
              <a:rPr lang="tr-TR" smtClean="0"/>
              <a:pPr/>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6B2B79C-FB89-4B2A-9E95-B24EE931BA09}" type="datetimeFigureOut">
              <a:rPr lang="tr-TR" smtClean="0"/>
              <a:pPr/>
              <a:t>15.2.2021</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B56FED4-8592-446E-BC6D-BAAB2FCEB350}" type="slidenum">
              <a:rPr lang="tr-TR" smtClean="0"/>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85720" y="1214422"/>
            <a:ext cx="8458200" cy="1222375"/>
          </a:xfrm>
        </p:spPr>
        <p:txBody>
          <a:bodyPr>
            <a:noAutofit/>
          </a:bodyPr>
          <a:lstStyle/>
          <a:p>
            <a:pPr algn="ctr"/>
            <a:r>
              <a:rPr lang="tr-TR" sz="4400" dirty="0" smtClean="0"/>
              <a:t>MESLEKLERİ TANIYALIM</a:t>
            </a:r>
            <a:br>
              <a:rPr lang="tr-TR" sz="4400" dirty="0" smtClean="0"/>
            </a:br>
            <a:r>
              <a:rPr lang="tr-TR" sz="4400" dirty="0" smtClean="0"/>
              <a:t>DÖRT YILLIK LİSANS PROGRAMLARI</a:t>
            </a:r>
            <a:r>
              <a:rPr lang="tr-TR" sz="4400" smtClean="0"/>
              <a:t/>
            </a:r>
            <a:br>
              <a:rPr lang="tr-TR" sz="4400" smtClean="0"/>
            </a:br>
            <a:r>
              <a:rPr lang="tr-TR" sz="7200" smtClean="0">
                <a:solidFill>
                  <a:srgbClr val="C00000"/>
                </a:solidFill>
              </a:rPr>
              <a:t>‘L’ </a:t>
            </a:r>
            <a:r>
              <a:rPr lang="tr-TR" sz="4400" dirty="0" smtClean="0"/>
              <a:t/>
            </a:r>
            <a:br>
              <a:rPr lang="tr-TR" sz="4400" dirty="0" smtClean="0"/>
            </a:br>
            <a:endParaRPr lang="tr-TR" sz="4400" dirty="0"/>
          </a:p>
        </p:txBody>
      </p:sp>
      <p:sp>
        <p:nvSpPr>
          <p:cNvPr id="3" name="2 Alt Başlık"/>
          <p:cNvSpPr>
            <a:spLocks noGrp="1"/>
          </p:cNvSpPr>
          <p:nvPr>
            <p:ph type="subTitle" idx="1"/>
          </p:nvPr>
        </p:nvSpPr>
        <p:spPr>
          <a:xfrm>
            <a:off x="395536" y="4581128"/>
            <a:ext cx="8458200" cy="942972"/>
          </a:xfrm>
        </p:spPr>
        <p:txBody>
          <a:bodyPr>
            <a:normAutofit/>
          </a:bodyPr>
          <a:lstStyle/>
          <a:p>
            <a:pPr lvl="0" algn="ctr">
              <a:buClr>
                <a:srgbClr val="F0A22E"/>
              </a:buClr>
            </a:pPr>
            <a:r>
              <a:rPr lang="tr-TR" sz="2800">
                <a:solidFill>
                  <a:srgbClr val="4E3B30">
                    <a:shade val="75000"/>
                  </a:srgbClr>
                </a:solidFill>
                <a:latin typeface="Aharoni" pitchFamily="2" charset="-79"/>
                <a:cs typeface="Aharoni" pitchFamily="2" charset="-79"/>
              </a:rPr>
              <a:t>Çubuk Rehberlik ve Araştırma Merkezi </a:t>
            </a:r>
            <a:endParaRPr lang="tr-TR" sz="2800" dirty="0">
              <a:solidFill>
                <a:srgbClr val="4E3B30">
                  <a:shade val="75000"/>
                </a:srgbClr>
              </a:solidFill>
              <a:latin typeface="Aharoni" pitchFamily="2" charset="-79"/>
              <a:cs typeface="Aharoni" pitchFamily="2" charset="-79"/>
            </a:endParaRPr>
          </a:p>
        </p:txBody>
      </p:sp>
    </p:spTree>
    <p:extLst>
      <p:ext uri="{BB962C8B-B14F-4D97-AF65-F5344CB8AC3E}">
        <p14:creationId xmlns:p14="http://schemas.microsoft.com/office/powerpoint/2010/main" val="3063644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Autofit/>
          </a:bodyPr>
          <a:lstStyle/>
          <a:p>
            <a:r>
              <a:rPr lang="tr-TR" sz="32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Lİf ve polİmer mühendİslİğİ</a:t>
            </a:r>
            <a:endParaRPr lang="tr-TR" sz="32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SAY</a:t>
            </a:r>
            <a:endParaRPr lang="tr-TR" b="1" dirty="0"/>
          </a:p>
        </p:txBody>
      </p:sp>
      <p:sp>
        <p:nvSpPr>
          <p:cNvPr id="8" name="7 Metin kutusu"/>
          <p:cNvSpPr txBox="1"/>
          <p:nvPr/>
        </p:nvSpPr>
        <p:spPr>
          <a:xfrm>
            <a:off x="300074" y="1123824"/>
            <a:ext cx="8599615"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479203"/>
            <a:ext cx="8643998" cy="147732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dirty="0" smtClean="0"/>
              <a:t>L</a:t>
            </a:r>
            <a:r>
              <a:rPr lang="en-US" dirty="0" smtClean="0"/>
              <a:t>if </a:t>
            </a:r>
            <a:r>
              <a:rPr lang="en-US" dirty="0"/>
              <a:t>bilimi ve teknolojisi, polimer bilimi ve teknolojisi, teknik tekstiller,  elastomerler, yapıştırıcılar, kaplamalar, otomotiv plastikleri, filtre malzemeleri, kompozit malzemeler gibi alanlarda öğrencilerimize; araştırma, bilgi, teknolojik değer üretme ve ürettiklerini hayata uyarlama becerisi kazandırarak onları geleceği şekillendiren bireyler olarak yetiştirmektir.    </a:t>
            </a:r>
            <a:endParaRPr lang="tr-TR" b="1" dirty="0" smtClean="0"/>
          </a:p>
        </p:txBody>
      </p:sp>
      <p:sp>
        <p:nvSpPr>
          <p:cNvPr id="10" name="9 Metin kutusu"/>
          <p:cNvSpPr txBox="1"/>
          <p:nvPr/>
        </p:nvSpPr>
        <p:spPr>
          <a:xfrm>
            <a:off x="282469" y="2903014"/>
            <a:ext cx="6077388" cy="58477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55691" y="3414977"/>
            <a:ext cx="6126796" cy="203132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dirty="0"/>
              <a:t>Kimya ve biyoloji gibi temel alanlara </a:t>
            </a:r>
            <a:r>
              <a:rPr lang="en-US" dirty="0" smtClean="0"/>
              <a:t>ilgili,</a:t>
            </a:r>
            <a:r>
              <a:rPr lang="tr-TR" dirty="0" smtClean="0"/>
              <a:t> a</a:t>
            </a:r>
            <a:r>
              <a:rPr lang="en-US" dirty="0" smtClean="0"/>
              <a:t>raştırmacı </a:t>
            </a:r>
            <a:r>
              <a:rPr lang="en-US" dirty="0"/>
              <a:t>ve </a:t>
            </a:r>
            <a:r>
              <a:rPr lang="en-US" dirty="0" smtClean="0"/>
              <a:t>sorgulayıcı,</a:t>
            </a:r>
            <a:r>
              <a:rPr lang="tr-TR" dirty="0" smtClean="0"/>
              <a:t>k</a:t>
            </a:r>
            <a:r>
              <a:rPr lang="en-US" dirty="0" smtClean="0"/>
              <a:t>imyasal </a:t>
            </a:r>
            <a:r>
              <a:rPr lang="en-US" dirty="0"/>
              <a:t>maddelere alerjisi </a:t>
            </a:r>
            <a:r>
              <a:rPr lang="en-US" dirty="0" smtClean="0"/>
              <a:t>olmayan,</a:t>
            </a:r>
            <a:r>
              <a:rPr lang="tr-TR" dirty="0" smtClean="0"/>
              <a:t>d</a:t>
            </a:r>
            <a:r>
              <a:rPr lang="en-US" dirty="0" smtClean="0"/>
              <a:t>ikkatli </a:t>
            </a:r>
            <a:r>
              <a:rPr lang="en-US" dirty="0"/>
              <a:t>ve ayrıntıları fark </a:t>
            </a:r>
            <a:r>
              <a:rPr lang="en-US" dirty="0" smtClean="0"/>
              <a:t>edebilen,</a:t>
            </a:r>
            <a:r>
              <a:rPr lang="tr-TR" dirty="0" smtClean="0"/>
              <a:t>y</a:t>
            </a:r>
            <a:r>
              <a:rPr lang="en-US" dirty="0" smtClean="0"/>
              <a:t>aratıcı,</a:t>
            </a:r>
            <a:r>
              <a:rPr lang="tr-TR" dirty="0" smtClean="0"/>
              <a:t>y</a:t>
            </a:r>
            <a:r>
              <a:rPr lang="en-US" dirty="0" smtClean="0"/>
              <a:t>enilikleri </a:t>
            </a:r>
            <a:r>
              <a:rPr lang="en-US" dirty="0"/>
              <a:t>takip </a:t>
            </a:r>
            <a:r>
              <a:rPr lang="en-US" dirty="0" smtClean="0"/>
              <a:t>eden,</a:t>
            </a:r>
            <a:r>
              <a:rPr lang="tr-TR" dirty="0" smtClean="0"/>
              <a:t>h</a:t>
            </a:r>
            <a:r>
              <a:rPr lang="en-US" dirty="0" smtClean="0"/>
              <a:t>ayat </a:t>
            </a:r>
            <a:r>
              <a:rPr lang="en-US" dirty="0"/>
              <a:t>boyu öğrenmeye </a:t>
            </a:r>
            <a:r>
              <a:rPr lang="en-US" dirty="0" smtClean="0"/>
              <a:t>açık,</a:t>
            </a:r>
            <a:r>
              <a:rPr lang="tr-TR" dirty="0" smtClean="0"/>
              <a:t>a</a:t>
            </a:r>
            <a:r>
              <a:rPr lang="en-US" dirty="0" smtClean="0"/>
              <a:t>nalitik düşünebilen,</a:t>
            </a:r>
            <a:r>
              <a:rPr lang="tr-TR" dirty="0" smtClean="0"/>
              <a:t>p</a:t>
            </a:r>
            <a:r>
              <a:rPr lang="en-US" dirty="0" smtClean="0"/>
              <a:t>roblemleri </a:t>
            </a:r>
            <a:r>
              <a:rPr lang="en-US" dirty="0"/>
              <a:t>fark edebilen ve alternatif çözüm yolları </a:t>
            </a:r>
            <a:r>
              <a:rPr lang="en-US" dirty="0" smtClean="0"/>
              <a:t>üretebilen,</a:t>
            </a:r>
            <a:r>
              <a:rPr lang="tr-TR" dirty="0" smtClean="0"/>
              <a:t>s</a:t>
            </a:r>
            <a:r>
              <a:rPr lang="en-US" dirty="0" smtClean="0"/>
              <a:t>istemli </a:t>
            </a:r>
            <a:r>
              <a:rPr lang="en-US" dirty="0"/>
              <a:t>ve disiplinli </a:t>
            </a:r>
            <a:r>
              <a:rPr lang="en-US" dirty="0" smtClean="0"/>
              <a:t>çalışan,</a:t>
            </a:r>
            <a:r>
              <a:rPr lang="tr-TR" dirty="0" smtClean="0"/>
              <a:t>z</a:t>
            </a:r>
            <a:r>
              <a:rPr lang="en-US" dirty="0" smtClean="0"/>
              <a:t>aman </a:t>
            </a:r>
            <a:r>
              <a:rPr lang="en-US" dirty="0"/>
              <a:t>yönetiminde </a:t>
            </a:r>
            <a:r>
              <a:rPr lang="en-US" dirty="0" smtClean="0"/>
              <a:t>başarılı,</a:t>
            </a:r>
            <a:r>
              <a:rPr lang="tr-TR" dirty="0" smtClean="0"/>
              <a:t>i</a:t>
            </a:r>
            <a:r>
              <a:rPr lang="en-US" dirty="0" smtClean="0"/>
              <a:t>nsanlarla </a:t>
            </a:r>
            <a:r>
              <a:rPr lang="en-US" dirty="0"/>
              <a:t>iyi ilişkiler kurabilen bireyler olmalılardır.</a:t>
            </a:r>
          </a:p>
        </p:txBody>
      </p:sp>
      <p:sp>
        <p:nvSpPr>
          <p:cNvPr id="12" name="11 Metin kutusu"/>
          <p:cNvSpPr txBox="1"/>
          <p:nvPr/>
        </p:nvSpPr>
        <p:spPr>
          <a:xfrm>
            <a:off x="255691" y="5350248"/>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55691" y="5688802"/>
            <a:ext cx="8643998"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dirty="0"/>
              <a:t>Lif ve Polimer Mühendisleri termodinamikten plastomerlere  kadar geniş bir alanda çalışma yürütebilirler. Araştırma-geliştirme merkezlerinde, kamusal ya da özel araştırma laboratuvarlarında, çeşitli sektörlerde faaliyet gösteren fabrikalarda çalışabilirler.</a:t>
            </a:r>
            <a:endParaRPr lang="tr-TR" dirty="0" smtClean="0"/>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94664" y="3144514"/>
            <a:ext cx="2435054" cy="208468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Autofit/>
          </a:bodyPr>
          <a:lstStyle/>
          <a:p>
            <a:r>
              <a:rPr lang="tr-TR" sz="32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LOJİSTİK YÖNETİMİ</a:t>
            </a:r>
            <a:endParaRPr lang="tr-TR" sz="32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pic>
        <p:nvPicPr>
          <p:cNvPr id="14" name="13 İçerik Yer Tutucusu" descr="792220081105022416656.jpg"/>
          <p:cNvPicPr>
            <a:picLocks noGrp="1" noChangeAspect="1"/>
          </p:cNvPicPr>
          <p:nvPr>
            <p:ph idx="1"/>
          </p:nvPr>
        </p:nvPicPr>
        <p:blipFill>
          <a:blip r:embed="rId2" cstate="print"/>
          <a:stretch>
            <a:fillRect/>
          </a:stretch>
        </p:blipFill>
        <p:spPr>
          <a:xfrm>
            <a:off x="6307931" y="1214422"/>
            <a:ext cx="2621788" cy="3643338"/>
          </a:xfrm>
        </p:spPr>
        <p:style>
          <a:lnRef idx="3">
            <a:schemeClr val="lt1"/>
          </a:lnRef>
          <a:fillRef idx="1">
            <a:schemeClr val="accent1"/>
          </a:fillRef>
          <a:effectRef idx="1">
            <a:schemeClr val="accent1"/>
          </a:effectRef>
          <a:fontRef idx="minor">
            <a:schemeClr val="lt1"/>
          </a:fontRef>
        </p:style>
      </p:pic>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smtClean="0"/>
              <a:t>EA</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643050"/>
            <a:ext cx="5857916"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2400" dirty="0" smtClean="0"/>
              <a:t>Lojistiğin tüm fonksiyonlarına hakim, küresel vizyon sahibi uzmanlar yetiştirmek amaçlanmaktadır.</a:t>
            </a:r>
            <a:endParaRPr lang="tr-TR" sz="2400" b="1" dirty="0" smtClean="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60667"/>
            <a:ext cx="5929354" cy="156966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sz="2400" dirty="0" smtClean="0"/>
              <a:t>Üstün bir akademik yeteneğe sahip  fen bilimlerine ilgisi ve  Sosyal İlişkilerde girişken planlama ve kontrol yeteneğine sahip  bireyler olması gerekir.</a:t>
            </a:r>
            <a:endParaRPr lang="tr-TR" sz="2400"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380672"/>
            <a:ext cx="8643998" cy="147732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dirty="0" smtClean="0"/>
              <a:t>Tüm kamu ve özel kuruluşlarda çalışma imkanına sahip olacaklardır. Gerek lojistik sektöründe hizmet sağlayıcı olarak faaliyet gösteren gerekse lojistik fonksiyonlarının bir kısmını kendi bünyelerinde gerçekleştiren firmalarda ve lojistik sektörünün gelişmesi ve yapılanması konusunda faaliyet gösteren firmaların çeşitli kademelerinde görev alabileceklerdir.</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1413</TotalTime>
  <Words>213</Words>
  <Application>Microsoft Office PowerPoint</Application>
  <PresentationFormat>Ekran Gösterisi (4:3)</PresentationFormat>
  <Paragraphs>22</Paragraphs>
  <Slides>3</Slides>
  <Notes>1</Notes>
  <HiddenSlides>0</HiddenSlides>
  <MMClips>0</MMClips>
  <ScaleCrop>false</ScaleCrop>
  <HeadingPairs>
    <vt:vector size="4" baseType="variant">
      <vt:variant>
        <vt:lpstr>Tema</vt:lpstr>
      </vt:variant>
      <vt:variant>
        <vt:i4>1</vt:i4>
      </vt:variant>
      <vt:variant>
        <vt:lpstr>Slayt Başlıkları</vt:lpstr>
      </vt:variant>
      <vt:variant>
        <vt:i4>3</vt:i4>
      </vt:variant>
    </vt:vector>
  </HeadingPairs>
  <TitlesOfParts>
    <vt:vector size="4" baseType="lpstr">
      <vt:lpstr>Gezinti</vt:lpstr>
      <vt:lpstr>MESLEKLERİ TANIYALIM DÖRT YILLIK LİSANS PROGRAMLARI ‘L’  </vt:lpstr>
      <vt:lpstr>Lİf ve polİmer mühendİslİğİ</vt:lpstr>
      <vt:lpstr>LOJİSTİK YÖNETİMİ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ozcan</dc:creator>
  <cp:lastModifiedBy>Ram1</cp:lastModifiedBy>
  <cp:revision>291</cp:revision>
  <dcterms:created xsi:type="dcterms:W3CDTF">2010-01-23T17:05:54Z</dcterms:created>
  <dcterms:modified xsi:type="dcterms:W3CDTF">2021-02-15T07:25:33Z</dcterms:modified>
</cp:coreProperties>
</file>