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handoutMasterIdLst>
    <p:handoutMasterId r:id="rId6"/>
  </p:handoutMasterIdLst>
  <p:sldIdLst>
    <p:sldId id="437" r:id="rId2"/>
    <p:sldId id="438" r:id="rId3"/>
    <p:sldId id="360" r:id="rId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5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B73C67-F5C0-4801-874E-ADA8E74AC295}" type="datetimeFigureOut">
              <a:rPr lang="tr-TR" smtClean="0"/>
              <a:pPr/>
              <a:t>15.2.2021</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tr-TR" smtClean="0"/>
              <a:t>www.altindagram.gov.tr</a:t>
            </a:r>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673E868-D0BE-41CB-A73A-684E91CA8CD9}" type="slidenum">
              <a:rPr lang="tr-TR" smtClean="0"/>
              <a:pPr/>
              <a:t>‹#›</a:t>
            </a:fld>
            <a:endParaRPr lang="tr-TR"/>
          </a:p>
        </p:txBody>
      </p:sp>
    </p:spTree>
    <p:extLst>
      <p:ext uri="{BB962C8B-B14F-4D97-AF65-F5344CB8AC3E}">
        <p14:creationId xmlns:p14="http://schemas.microsoft.com/office/powerpoint/2010/main" val="285852097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A1C085-8A29-4D5E-9EF0-42286CFEDEB5}" type="datetimeFigureOut">
              <a:rPr lang="tr-TR" smtClean="0"/>
              <a:pPr/>
              <a:t>15.2.2021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tr-TR" smtClean="0"/>
              <a:t>www.altindagram.gov.tr</a:t>
            </a: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447543-D7A8-40F8-968B-DB7262698B9A}" type="slidenum">
              <a:rPr lang="tr-TR" smtClean="0"/>
              <a:pPr/>
              <a:t>‹#›</a:t>
            </a:fld>
            <a:endParaRPr lang="tr-TR"/>
          </a:p>
        </p:txBody>
      </p:sp>
    </p:spTree>
    <p:extLst>
      <p:ext uri="{BB962C8B-B14F-4D97-AF65-F5344CB8AC3E}">
        <p14:creationId xmlns:p14="http://schemas.microsoft.com/office/powerpoint/2010/main" val="146957023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86447543-D7A8-40F8-968B-DB7262698B9A}" type="slidenum">
              <a:rPr lang="tr-TR" smtClean="0"/>
              <a:pPr/>
              <a:t>1</a:t>
            </a:fld>
            <a:endParaRPr lang="tr-TR"/>
          </a:p>
        </p:txBody>
      </p:sp>
      <p:sp>
        <p:nvSpPr>
          <p:cNvPr id="5" name="4 Altbilgi Yer Tutucusu"/>
          <p:cNvSpPr>
            <a:spLocks noGrp="1"/>
          </p:cNvSpPr>
          <p:nvPr>
            <p:ph type="ftr" sz="quarter" idx="11"/>
          </p:nvPr>
        </p:nvSpPr>
        <p:spPr/>
        <p:txBody>
          <a:bodyPr/>
          <a:lstStyle/>
          <a:p>
            <a:r>
              <a:rPr lang="tr-TR" smtClean="0"/>
              <a:t>www.altindagram.gov.tr</a:t>
            </a:r>
            <a:endParaRPr lang="tr-TR"/>
          </a:p>
        </p:txBody>
      </p:sp>
    </p:spTree>
    <p:extLst>
      <p:ext uri="{BB962C8B-B14F-4D97-AF65-F5344CB8AC3E}">
        <p14:creationId xmlns:p14="http://schemas.microsoft.com/office/powerpoint/2010/main" val="802892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2B56FED4-8592-446E-BC6D-BAAB2FCEB350}"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2B56FED4-8592-446E-BC6D-BAAB2FCEB35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2B56FED4-8592-446E-BC6D-BAAB2FCEB350}" type="slidenum">
              <a:rPr lang="tr-TR" smtClean="0"/>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6B2B79C-FB89-4B2A-9E95-B24EE931BA09}" type="datetimeFigureOut">
              <a:rPr lang="tr-TR" smtClean="0"/>
              <a:pPr/>
              <a:t>15.2.2021</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B56FED4-8592-446E-BC6D-BAAB2FCEB350}"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85720" y="1214422"/>
            <a:ext cx="8458200" cy="1222375"/>
          </a:xfrm>
        </p:spPr>
        <p:txBody>
          <a:bodyPr>
            <a:noAutofit/>
          </a:bodyPr>
          <a:lstStyle/>
          <a:p>
            <a:pPr algn="ctr"/>
            <a:r>
              <a:rPr lang="tr-TR" sz="4400" dirty="0" smtClean="0"/>
              <a:t>MESLEKLERİ TANIYALIM</a:t>
            </a:r>
            <a:br>
              <a:rPr lang="tr-TR" sz="4400" dirty="0" smtClean="0"/>
            </a:br>
            <a:r>
              <a:rPr lang="tr-TR" sz="4400" dirty="0" smtClean="0"/>
              <a:t>DÖRT YILLIK LİSANS PROGRAMLARI</a:t>
            </a:r>
            <a:br>
              <a:rPr lang="tr-TR" sz="4400" dirty="0" smtClean="0"/>
            </a:br>
            <a:r>
              <a:rPr lang="tr-TR" sz="7200" dirty="0" smtClean="0">
                <a:solidFill>
                  <a:srgbClr val="C00000"/>
                </a:solidFill>
              </a:rPr>
              <a:t>‘n’ </a:t>
            </a:r>
            <a:r>
              <a:rPr lang="tr-TR" sz="4400" dirty="0" smtClean="0"/>
              <a:t/>
            </a:r>
            <a:br>
              <a:rPr lang="tr-TR" sz="4400" dirty="0" smtClean="0"/>
            </a:br>
            <a:endParaRPr lang="tr-TR" sz="4400" dirty="0"/>
          </a:p>
        </p:txBody>
      </p:sp>
      <p:sp>
        <p:nvSpPr>
          <p:cNvPr id="3" name="2 Alt Başlık"/>
          <p:cNvSpPr>
            <a:spLocks noGrp="1"/>
          </p:cNvSpPr>
          <p:nvPr>
            <p:ph type="subTitle" idx="1"/>
          </p:nvPr>
        </p:nvSpPr>
        <p:spPr>
          <a:xfrm>
            <a:off x="395536" y="4581128"/>
            <a:ext cx="8458200" cy="942972"/>
          </a:xfrm>
        </p:spPr>
        <p:txBody>
          <a:bodyPr>
            <a:normAutofit/>
          </a:bodyPr>
          <a:lstStyle/>
          <a:p>
            <a:pPr lvl="0" algn="ctr">
              <a:buClr>
                <a:srgbClr val="F0A22E"/>
              </a:buClr>
            </a:pPr>
            <a:r>
              <a:rPr lang="tr-TR" sz="2800">
                <a:solidFill>
                  <a:srgbClr val="4E3B30">
                    <a:shade val="75000"/>
                  </a:srgbClr>
                </a:solidFill>
                <a:latin typeface="Aharoni" pitchFamily="2" charset="-79"/>
                <a:cs typeface="Aharoni" pitchFamily="2" charset="-79"/>
              </a:rPr>
              <a:t>Çubuk Rehberlik ve Araştırma Merkezi </a:t>
            </a:r>
            <a:endParaRPr lang="tr-TR" sz="2800" dirty="0">
              <a:solidFill>
                <a:srgbClr val="4E3B30">
                  <a:shade val="75000"/>
                </a:srgbClr>
              </a:solidFill>
              <a:latin typeface="Aharoni" pitchFamily="2" charset="-79"/>
              <a:cs typeface="Aharoni" pitchFamily="2" charset="-79"/>
            </a:endParaRPr>
          </a:p>
        </p:txBody>
      </p:sp>
    </p:spTree>
    <p:extLst>
      <p:ext uri="{BB962C8B-B14F-4D97-AF65-F5344CB8AC3E}">
        <p14:creationId xmlns:p14="http://schemas.microsoft.com/office/powerpoint/2010/main" val="3063644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rmAutofit fontScale="90000"/>
          </a:bodyPr>
          <a:lstStyle/>
          <a:p>
            <a:r>
              <a:rPr lang="tr-TR"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Nano bİlİm ve nano teknolojİ</a:t>
            </a:r>
            <a:endParaRPr lang="tr-TR"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SAY</a:t>
            </a:r>
            <a:endParaRPr lang="tr-TR" b="1" dirty="0"/>
          </a:p>
        </p:txBody>
      </p:sp>
      <p:sp>
        <p:nvSpPr>
          <p:cNvPr id="8" name="7 Metin kutusu"/>
          <p:cNvSpPr txBox="1"/>
          <p:nvPr/>
        </p:nvSpPr>
        <p:spPr>
          <a:xfrm>
            <a:off x="183700" y="1312744"/>
            <a:ext cx="6908579"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183700" y="1839624"/>
            <a:ext cx="6908580" cy="1631216"/>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2000" dirty="0"/>
              <a:t>N</a:t>
            </a:r>
            <a:r>
              <a:rPr lang="en-US" sz="2000" dirty="0" smtClean="0"/>
              <a:t>anoteknolojinin </a:t>
            </a:r>
            <a:r>
              <a:rPr lang="en-US" sz="2000" dirty="0"/>
              <a:t>ilke ve prensiplerini benimsemiş, bilimsel düşünen, çevreyi bir bütün olarak algılayan, iyi düzeyde mantıksal sentez yapabilen, analitik düşünmeye sahip, her türlü iş koşullarına uyum sağlayabilen yenilikçi öğrenciler yetiştirmeyi amaçlamaktadır. </a:t>
            </a:r>
            <a:endParaRPr lang="tr-TR" b="1" dirty="0" smtClean="0"/>
          </a:p>
        </p:txBody>
      </p:sp>
      <p:sp>
        <p:nvSpPr>
          <p:cNvPr id="10" name="9 Metin kutusu"/>
          <p:cNvSpPr txBox="1"/>
          <p:nvPr/>
        </p:nvSpPr>
        <p:spPr>
          <a:xfrm>
            <a:off x="214282" y="3623169"/>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179512" y="4005064"/>
            <a:ext cx="6913716" cy="9233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dirty="0" smtClean="0"/>
              <a:t>Nanobilim ve Nano teknoloji eğitimi almak isteyenlerin sayısal yeteneğe, fizik ve kimya alanlarına ilgili, yenilikçi, sabırlı dikkatli bireyler olmaları gerekir. </a:t>
            </a:r>
            <a:endParaRPr lang="tr-TR" dirty="0"/>
          </a:p>
        </p:txBody>
      </p:sp>
      <p:sp>
        <p:nvSpPr>
          <p:cNvPr id="12" name="11 Metin kutusu"/>
          <p:cNvSpPr txBox="1"/>
          <p:nvPr/>
        </p:nvSpPr>
        <p:spPr>
          <a:xfrm>
            <a:off x="214282" y="4961459"/>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183701" y="5338112"/>
            <a:ext cx="8643998" cy="147732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dirty="0"/>
              <a:t>Nanobilim ve Nanoteknoloji Anabilim Dalı yüksek lisans programlarını tamamlayan öğrencilerimiz yurtiçi ve yurtdışı akademik kariyer olanakları bulunmaktadır. Ayrıca tıp-medikal sektöründen enerji sektörüne, metalurj-seramik sektöründen tekstil ve gıdasektörüne, mikro-elektronik sektöründen kimya sektörüne kadar çok geniş bir yelpazede özellikle AR-GE uzmanı olarak görev alabilirler.</a:t>
            </a:r>
            <a:endParaRPr lang="tr-TR" b="1" dirty="0"/>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6261846" y="2217836"/>
            <a:ext cx="3648715" cy="161007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rmAutofit fontScale="90000"/>
          </a:bodyPr>
          <a:lstStyle/>
          <a:p>
            <a:r>
              <a:rPr lang="tr-TR"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NÜKLÜER ENERJİ MÜHENDİSLİĞİ</a:t>
            </a:r>
            <a:endParaRPr lang="tr-TR"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smtClean="0"/>
              <a:t>SAY</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8723"/>
            <a:ext cx="5857916" cy="101566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2000" dirty="0" smtClean="0"/>
              <a:t>Nükleer enerjinin üretilmesi,geliştirilmesi ve barışçıl amaçlarla kullanılmasına yönelik eğitim ve araştırma yapmaktır.</a:t>
            </a:r>
            <a:endParaRPr lang="tr-TR" b="1" dirty="0" smtClean="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929354"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dirty="0" smtClean="0"/>
              <a:t>Nükleer enerji mühendisliği alanında eğitim görmek isteyenlerin üstün bir akademik yeteneğe ve analitik düşünme gücüne, fizik bilimine karşı derin bir ilgiye ve bilimsel meraka sahip, yaratıcı kimseler olması beklenir.</a:t>
            </a:r>
            <a:endParaRPr lang="tr-TR" b="1" dirty="0"/>
          </a:p>
          <a:p>
            <a:endParaRPr lang="tr-TR" b="1"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380672"/>
            <a:ext cx="8643998"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dirty="0" smtClean="0"/>
              <a:t>Nükleer enerji mühendisleri Türkiye Atom Enerjisi ve Endüstri Kurumu ve TÜBİTAK gibi araştırma kurumlarında ve üniversitelerde çalışabilmektedir. Halen ülkemizde nükleer enerji mühendislerinin iş alanları oldukça sınırlı olmakla birlikte teknoloji ilerledikçe bu mühendislik alanının hizmetlerine duyulan ihtiyaç da artmaktadır.</a:t>
            </a:r>
            <a:endParaRPr lang="tr-TR" b="1" dirty="0"/>
          </a:p>
        </p:txBody>
      </p:sp>
      <p:pic>
        <p:nvPicPr>
          <p:cNvPr id="2050" name="Picture 2" descr="http://www.yapi.com.tr/V_Images/2008/haberler/64194_taek_nukleer.jpg"/>
          <p:cNvPicPr>
            <a:picLocks noGrp="1" noChangeAspect="1" noChangeArrowheads="1"/>
          </p:cNvPicPr>
          <p:nvPr>
            <p:ph idx="1"/>
          </p:nvPr>
        </p:nvPicPr>
        <p:blipFill>
          <a:blip r:embed="rId2" cstate="print"/>
          <a:srcRect/>
          <a:stretch>
            <a:fillRect/>
          </a:stretch>
        </p:blipFill>
        <p:spPr bwMode="auto">
          <a:xfrm>
            <a:off x="6286512" y="1285861"/>
            <a:ext cx="2714644" cy="35719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1413</TotalTime>
  <Words>221</Words>
  <Application>Microsoft Office PowerPoint</Application>
  <PresentationFormat>Ekran Gösterisi (4:3)</PresentationFormat>
  <Paragraphs>22</Paragraphs>
  <Slides>3</Slides>
  <Notes>1</Notes>
  <HiddenSlides>0</HiddenSlides>
  <MMClips>0</MMClips>
  <ScaleCrop>false</ScaleCrop>
  <HeadingPairs>
    <vt:vector size="4" baseType="variant">
      <vt:variant>
        <vt:lpstr>Tema</vt:lpstr>
      </vt:variant>
      <vt:variant>
        <vt:i4>1</vt:i4>
      </vt:variant>
      <vt:variant>
        <vt:lpstr>Slayt Başlıkları</vt:lpstr>
      </vt:variant>
      <vt:variant>
        <vt:i4>3</vt:i4>
      </vt:variant>
    </vt:vector>
  </HeadingPairs>
  <TitlesOfParts>
    <vt:vector size="4" baseType="lpstr">
      <vt:lpstr>Gezinti</vt:lpstr>
      <vt:lpstr>MESLEKLERİ TANIYALIM DÖRT YILLIK LİSANS PROGRAMLARI ‘n’  </vt:lpstr>
      <vt:lpstr>Nano bİlİm ve nano teknolojİ</vt:lpstr>
      <vt:lpstr>NÜKLÜER ENERJİ MÜHENDİSLİĞİ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ozcan</dc:creator>
  <cp:lastModifiedBy>Ram1</cp:lastModifiedBy>
  <cp:revision>291</cp:revision>
  <dcterms:created xsi:type="dcterms:W3CDTF">2010-01-23T17:05:54Z</dcterms:created>
  <dcterms:modified xsi:type="dcterms:W3CDTF">2021-02-15T07:29:19Z</dcterms:modified>
</cp:coreProperties>
</file>