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437" r:id="rId2"/>
    <p:sldId id="379" r:id="rId3"/>
    <p:sldId id="378" r:id="rId4"/>
    <p:sldId id="377" r:id="rId5"/>
    <p:sldId id="376" r:id="rId6"/>
    <p:sldId id="438" r:id="rId7"/>
    <p:sldId id="369" r:id="rId8"/>
    <p:sldId id="390" r:id="rId9"/>
    <p:sldId id="439" r:id="rId10"/>
    <p:sldId id="389" r:id="rId11"/>
    <p:sldId id="38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145268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br>
              <a:rPr lang="tr-TR" sz="4400" dirty="0" smtClean="0"/>
            </a:br>
            <a:r>
              <a:rPr lang="tr-TR" sz="7200" dirty="0" smtClean="0">
                <a:solidFill>
                  <a:srgbClr val="C00000"/>
                </a:solidFill>
              </a:rPr>
              <a:t>‘T’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TÜRK DİLİ VE EDEBİYATI-ÖĞRETMENLİĞİ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7727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Türk dilinin yapısı, gelişmesi, diğer dillerle bağlantısı, Türk Dili edebiyatı,folkloru, kültürü, Türkçenin sorunları ve diğer bilim dallarıyla ilişkileri konularında eğitim ve araştırma yapmaktır</a:t>
            </a:r>
            <a:r>
              <a:rPr lang="tr-TR" sz="2000" dirty="0" smtClean="0"/>
              <a:t>.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Sözel ifade (yazılı ve sözlü) yeteneği güçlü.Edebiyatı seven kimseler olması gerekir. </a:t>
            </a:r>
            <a:endParaRPr lang="tr-TR" b="1" dirty="0" smtClean="0"/>
          </a:p>
          <a:p>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Türk Dili ve Edebiyatı Bölümü mezunları, kütüphanelerde, arşivlerde, Kültür Bakanlığı’nda, TRT kurulunda görev alabilirler. Yükseköğretim kurumlarında okutman olarak çalışabilirler. Öğretmenlik bölümü mezunları orta dereceli okullarda öğretmenlik yapabilirler. </a:t>
            </a:r>
            <a:endParaRPr lang="tr-TR" b="1" dirty="0"/>
          </a:p>
        </p:txBody>
      </p:sp>
      <p:pic>
        <p:nvPicPr>
          <p:cNvPr id="142338" name="Picture 2" descr="http://www.derki.com/images/sekizinci/cemyazi3.jpg"/>
          <p:cNvPicPr>
            <a:picLocks noGrp="1" noChangeAspect="1" noChangeArrowheads="1"/>
          </p:cNvPicPr>
          <p:nvPr>
            <p:ph idx="1"/>
          </p:nvPr>
        </p:nvPicPr>
        <p:blipFill>
          <a:blip r:embed="rId2" cstate="print"/>
          <a:srcRect/>
          <a:stretch>
            <a:fillRect/>
          </a:stretch>
        </p:blipFill>
        <p:spPr bwMode="auto">
          <a:xfrm>
            <a:off x="6307138" y="1285860"/>
            <a:ext cx="2590800" cy="342902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TÜTÜN EKSPERLİĞİ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Tütün bitkisinin yetiştirilmesinden, tütünün içilecek hale gelinceye kadar geçirdiği evrelerde yapılması gereken tüm işlemlerde çalışacak teknik insan gücünü yetiştirmek ve bu konuda araştırma yapmaktır.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429000"/>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Hem tarımsal hem de endüstriyel üretim </a:t>
            </a:r>
          </a:p>
          <a:p>
            <a:r>
              <a:rPr lang="tr-TR" dirty="0" smtClean="0"/>
              <a:t>faaliyetlerinden hoşlanması, temel bilimler yanında sosyoloji, ekonomi, psikoloji gibi sosyal bilimlere </a:t>
            </a:r>
          </a:p>
          <a:p>
            <a:r>
              <a:rPr lang="tr-TR" dirty="0" smtClean="0"/>
              <a:t>ilgi duyması ve bu alanlarda başarılı olması gerekir.</a:t>
            </a: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Tütün endüstri mühendislerinin başlıca çalışma alanı Tekel Genel Müdürlüğüne bağlı kuruluşlardır.  </a:t>
            </a:r>
          </a:p>
          <a:p>
            <a:endParaRPr lang="tr-TR" b="1" dirty="0"/>
          </a:p>
          <a:p>
            <a:endParaRPr lang="tr-TR" b="1" dirty="0"/>
          </a:p>
        </p:txBody>
      </p:sp>
      <p:pic>
        <p:nvPicPr>
          <p:cNvPr id="143362" name="Picture 2" descr="http://www.ekotrent.com/photos/117708323.jpg"/>
          <p:cNvPicPr>
            <a:picLocks noGrp="1" noChangeAspect="1" noChangeArrowheads="1"/>
          </p:cNvPicPr>
          <p:nvPr>
            <p:ph idx="1"/>
          </p:nvPr>
        </p:nvPicPr>
        <p:blipFill>
          <a:blip r:embed="rId2" cstate="print"/>
          <a:srcRect/>
          <a:stretch>
            <a:fillRect/>
          </a:stretch>
        </p:blipFill>
        <p:spPr bwMode="auto">
          <a:xfrm>
            <a:off x="6357950" y="1285860"/>
            <a:ext cx="2590800" cy="350046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pPr algn="ctr"/>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TARIM-EKONOMİSİ-İŞLETMECİLİĞİ-MAKİNELERİ </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96949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Tarıma ayrılan alan, sermaye ve işgücünün en verimli şekilde kullanılması için gerekli planlamalar yapacak teknik insan gücünü yetiştirmek ve araştırma yapmaktır.</a:t>
            </a:r>
            <a:endParaRPr lang="tr-TR" sz="19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Kimselerin normalin üzerinde bir genel akademik yeteneğe sahip olmaları, biyolojiye ve tarım konularına olduğu kadar ekonomiye de ilgi duymaları beklenir.</a:t>
            </a:r>
            <a:br>
              <a:rPr lang="tr-TR" dirty="0" smtClean="0"/>
            </a:b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 Orman, Tarım ve Köyişleri Bakanlıklarına bağlı tüm kuruluşlarda, tarım kredi kooperatiflerinde, T.C. Ziraat Bankasında, DSİ Genel Müdürlüğünde, Hazine ve Dış Ticaret Müsteşarlığında, DPT, MPM, Türkiye Şeker Fabrikaları A.Ş.'</a:t>
            </a:r>
            <a:r>
              <a:rPr lang="tr-TR" dirty="0" err="1" smtClean="0"/>
              <a:t>nde</a:t>
            </a:r>
            <a:r>
              <a:rPr lang="tr-TR" dirty="0" smtClean="0"/>
              <a:t>, Türkiye Kalkınma Vakfında ve özel proje hazırlama bürolarında görev alabilirler.</a:t>
            </a:r>
            <a:endParaRPr lang="tr-TR" b="1" dirty="0"/>
          </a:p>
        </p:txBody>
      </p:sp>
      <p:pic>
        <p:nvPicPr>
          <p:cNvPr id="137218" name="Picture 2" descr="http://www.haberturk.com/2008/08/18/kuturesim/tarim.jpg"/>
          <p:cNvPicPr>
            <a:picLocks noGrp="1" noChangeAspect="1" noChangeArrowheads="1"/>
          </p:cNvPicPr>
          <p:nvPr>
            <p:ph idx="1"/>
          </p:nvPr>
        </p:nvPicPr>
        <p:blipFill>
          <a:blip r:embed="rId2" cstate="print"/>
          <a:srcRect/>
          <a:stretch>
            <a:fillRect/>
          </a:stretch>
        </p:blipFill>
        <p:spPr bwMode="auto">
          <a:xfrm>
            <a:off x="6307138" y="1214422"/>
            <a:ext cx="2622580" cy="35719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TARİH-ÖĞRETMENLİĞİ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307930" y="1285861"/>
            <a:ext cx="2621787" cy="3429024"/>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6188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Tarih, insanların eylem ve düşüncelerinin gelişimini, olayların ekonomik ve düşünsel nedenlerini ve bu nedenlerin birbirleriyle ilişkilerini açıklayan bir disiplindir.</a:t>
            </a:r>
            <a:endParaRPr lang="tr-TR" sz="19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Her şeyden önce tarih, coğrafya, sosyoloji ve felsefeye ilgi duyması gereklidir. Bu alanda ilerleyebilmek için Osmanlıca, Arapça ya da Farsça yanında bir batı dilini bilmek ve diğer sosyal bilim alanlarında da yetişmiş olmak gereklidir. </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Üniversitelerin tarih bölümünü bitirmek ve tezsiz yüksek lisans yapmak (öğretmenliği bitirenler doğrudan) bir kimseye orta dereceli okullarda öğretmenlik yapma hakkını verir. Ancak halen okullarımızda tarih öğretmenlerine pek gereksinme duyulmamaktadır. </a:t>
            </a:r>
            <a:endParaRPr lang="tr-TR" b="1" dirty="0"/>
          </a:p>
          <a:p>
            <a:endParaRPr lang="tr-T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TEKSTİL MÜHENDİSLİĞİ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Tekstil mühendisliği bölümü tekstil hammaddelerini değişik tekniklerle işleme ve bu alanda yeni teknikler geliştirme konusunda araştırma ve eğitim yapar.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Tekstil mühendisliği alanında çalışmak isteyenlerin matematik ve fen derslerinde başarılı olmaları, kimya ve ekonomi konularına ilgili olmaları gerekir. </a:t>
            </a:r>
            <a:br>
              <a:rPr lang="tr-TR" dirty="0" smtClean="0"/>
            </a:b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Mezunları iplik, dokuma ve konfeksiyon fabrikalarında; fiziksel kontrol laboratuarlarında; yapay lif üreten fabrikaların kasar, boya, apre bölümlerinde; kimyasal tekstil kontrol laboratuarlarında; boyar madde ve tekstil yardımcı maddesi üreten fabrika veya bunların dallarında çalışabilirler.</a:t>
            </a:r>
            <a:endParaRPr lang="tr-TR" b="1" dirty="0"/>
          </a:p>
        </p:txBody>
      </p:sp>
      <p:pic>
        <p:nvPicPr>
          <p:cNvPr id="139266" name="Picture 2" descr="http://www.alo118.com/images/_urunler227268.gif"/>
          <p:cNvPicPr>
            <a:picLocks noGrp="1" noChangeAspect="1" noChangeArrowheads="1"/>
          </p:cNvPicPr>
          <p:nvPr>
            <p:ph idx="1"/>
          </p:nvPr>
        </p:nvPicPr>
        <p:blipFill>
          <a:blip r:embed="rId2" cstate="print"/>
          <a:srcRect/>
          <a:stretch>
            <a:fillRect/>
          </a:stretch>
        </p:blipFill>
        <p:spPr bwMode="auto">
          <a:xfrm>
            <a:off x="6215074" y="1285860"/>
            <a:ext cx="2786082" cy="35719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TIP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4488"/>
            <a:ext cx="5857916" cy="126188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İnsanların sağlığını koruma ve geliştirme, hastalık ve sakatlıklarını iyileştirme alanında çalışacak sağlık personelini (hekimleri) yetiştirmek ve bu alanda araştırmalar yapmaktır.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Çok üstün bir akademik yeteneğe, kuvvetli bir dikkat ve belleğe; operatör olmak isteyenlerin ayrıca el-parmak becerisine sahip olmaları gerekir.</a:t>
            </a:r>
            <a:endParaRPr lang="tr-TR" b="1" dirty="0"/>
          </a:p>
          <a:p>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Ülkemizin sağlık personeline, özellikle hekime ihtiyacı gittikçe artmaktadır. Hekim ve sağlık personeli sayısının yetersiz olması ve yurt düzeyinde dengesiz dağılımı yüzünden sağlık hizmetlerinde istenen gelişme sağlanamamaktadır. Ülkemizde her alanda yetişmiş hekime, özellikle pratisyen hekime büyük ihtiyaç vardır. </a:t>
            </a:r>
            <a:endParaRPr lang="tr-TR" b="1" dirty="0"/>
          </a:p>
        </p:txBody>
      </p:sp>
      <p:pic>
        <p:nvPicPr>
          <p:cNvPr id="140290" name="Picture 2" descr="http://www.haberdata.com/resimler/haberresimler/n__Amaliyat%2011.jpg"/>
          <p:cNvPicPr>
            <a:picLocks noGrp="1" noChangeAspect="1" noChangeArrowheads="1"/>
          </p:cNvPicPr>
          <p:nvPr>
            <p:ph idx="1"/>
          </p:nvPr>
        </p:nvPicPr>
        <p:blipFill>
          <a:blip r:embed="rId2" cstate="print"/>
          <a:srcRect/>
          <a:stretch>
            <a:fillRect/>
          </a:stretch>
        </p:blipFill>
        <p:spPr bwMode="auto">
          <a:xfrm>
            <a:off x="6286513" y="1285861"/>
            <a:ext cx="2714644" cy="350046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TIP MÜHENDİSLİĞİ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8462744"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8462744"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a:t>S</a:t>
            </a:r>
            <a:r>
              <a:rPr lang="en-US" sz="1600" dirty="0" smtClean="0"/>
              <a:t>ağlık </a:t>
            </a:r>
            <a:r>
              <a:rPr lang="en-US" sz="1600" dirty="0"/>
              <a:t>alanında karşılaşılan sorunların çözümü ve gereksinimlerinin karşılanması için gerekli tanı, tedavi ve araştırma amacıyla kullanılan aygıt ve biyomalzemelerin mühendislik uygulamaları ile geliştirilmesi, üretilmesi ve verimli kullanılmasını hedefleyen bir mühendislik dalıdır.</a:t>
            </a:r>
            <a:endParaRPr lang="tr-TR" sz="1600" b="1" dirty="0" smtClean="0"/>
          </a:p>
        </p:txBody>
      </p:sp>
      <p:sp>
        <p:nvSpPr>
          <p:cNvPr id="10" name="9 Metin kutusu"/>
          <p:cNvSpPr txBox="1"/>
          <p:nvPr/>
        </p:nvSpPr>
        <p:spPr>
          <a:xfrm>
            <a:off x="304800" y="2953370"/>
            <a:ext cx="4243445" cy="58477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64729" y="3706410"/>
            <a:ext cx="4235263"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Tıp mühendisliği alanında çalışmak isteyenlerin matematik ve fen derslerinde başarılı olmaları ve kimyaya ilgili olmaları gerekir. </a:t>
            </a:r>
            <a:endParaRPr lang="tr-TR" sz="1600" b="1" dirty="0"/>
          </a:p>
        </p:txBody>
      </p:sp>
      <p:sp>
        <p:nvSpPr>
          <p:cNvPr id="12" name="11 Metin kutusu"/>
          <p:cNvSpPr txBox="1"/>
          <p:nvPr/>
        </p:nvSpPr>
        <p:spPr>
          <a:xfrm>
            <a:off x="264802" y="5029229"/>
            <a:ext cx="8677225"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64803" y="5598792"/>
            <a:ext cx="8677224"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dirty="0"/>
              <a:t>Tıp mühendisliği mezunları başta tıbbi cihazların tasarım ve üretimini gerçekleştiren firmalarda olmak üzere, sağlık kuruluşlarında, üniversiteler ve araştırma merkezlerinde, medikal bilişim sektöründe, test ve kalibrasyon hizmeti veren merkezlerde, kamu kurum ve kuruluşlarında ve danışmanlık şirketlerinde çalışırlar. </a:t>
            </a:r>
            <a:endParaRPr lang="tr-TR" sz="1600" b="1"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2996952"/>
            <a:ext cx="3569970" cy="194421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TURİST REHBERLİĞİ </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DİL</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96949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900" dirty="0" smtClean="0"/>
              <a:t>Çağdaş turizm anlayışına uygun olarak yabancı dil bilen, turistik yerlerde görev yapabilecek yüksek düzeyde bilgi ve beceriye sahip personel yetiştirmektir. </a:t>
            </a:r>
            <a:endParaRPr lang="tr-TR" sz="19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57562"/>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Turizm rehberliği programına girmek isteyen kişilerin, normalin üstünde bir akademik yeteneğe özellikle akıcı bir dille konuşabilme yeteneğini, güçlü bir belleğe ve ikna gücüne sahip, seyahat etmekten hoşlanan kimseler olmaları beklenir.</a:t>
            </a: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Turist rehberleri, turistlik bölgelerde turizm bürolarına bağlı olarak çalışabilirler ya da Turizm ve Tanıtma Bakanlığına bağlı kurumlarda görev alabilirler.</a:t>
            </a:r>
            <a:endParaRPr lang="tr-TR" b="1" dirty="0"/>
          </a:p>
          <a:p>
            <a:endParaRPr lang="tr-TR" b="1" dirty="0"/>
          </a:p>
        </p:txBody>
      </p:sp>
      <p:pic>
        <p:nvPicPr>
          <p:cNvPr id="1026" name="Picture 2" descr="http://www.gazetetrakya.com/haber_resimler/b/20091016-42937.jpg"/>
          <p:cNvPicPr>
            <a:picLocks noGrp="1" noChangeAspect="1" noChangeArrowheads="1"/>
          </p:cNvPicPr>
          <p:nvPr>
            <p:ph idx="1"/>
          </p:nvPr>
        </p:nvPicPr>
        <p:blipFill>
          <a:blip r:embed="rId2" cstate="print"/>
          <a:srcRect/>
          <a:stretch>
            <a:fillRect/>
          </a:stretch>
        </p:blipFill>
        <p:spPr bwMode="auto">
          <a:xfrm>
            <a:off x="6215074" y="1214422"/>
            <a:ext cx="2786082" cy="364333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TURİZM-İŞLETMECİLİĞİ-OTELCİLİK</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Turizm ve otelcilik programının amacı, otelcilik ve turizm alanında çalışacak ara </a:t>
            </a:r>
            <a:r>
              <a:rPr lang="tr-TR" sz="2000" dirty="0" err="1" smtClean="0"/>
              <a:t>insangücünü</a:t>
            </a:r>
            <a:r>
              <a:rPr lang="tr-TR" sz="2000" dirty="0" smtClean="0"/>
              <a:t> yetiştirmektir. </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Meslekte başarılı olmak için düzgün fizik,</a:t>
            </a:r>
            <a:r>
              <a:rPr lang="tr-TR" dirty="0" err="1" smtClean="0"/>
              <a:t>güleryüz</a:t>
            </a:r>
            <a:r>
              <a:rPr lang="tr-TR" dirty="0" smtClean="0"/>
              <a:t>, sabır, hoşgörü sahibi olma ve çok iyi derecede yabancı dil bilme gibi özellikler gerekir. Turizm ve otelcilik sektöründe çalışmak isteyenler, ayrıca, insanlarla iyi ilişki kurabilmeli, kültürlü ve dinamik olmalıdırlar.</a:t>
            </a:r>
            <a:endParaRPr lang="tr-TR" b="1"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380672"/>
            <a:ext cx="8643998"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dirty="0" smtClean="0"/>
              <a:t>Turizm meslek elemanlarının çoğu, büyük turistlik oteller de dahil olmak üzere pek çok kuruluşta görevlerini sürdürmektedirler.</a:t>
            </a:r>
            <a:endParaRPr lang="tr-TR" b="1" dirty="0"/>
          </a:p>
          <a:p>
            <a:endParaRPr lang="tr-TR" b="1" dirty="0"/>
          </a:p>
        </p:txBody>
      </p:sp>
      <p:pic>
        <p:nvPicPr>
          <p:cNvPr id="141314" name="Picture 2" descr="http://www.bilgisehri.net/wp-content/turizm1.jpg"/>
          <p:cNvPicPr>
            <a:picLocks noGrp="1" noChangeAspect="1" noChangeArrowheads="1"/>
          </p:cNvPicPr>
          <p:nvPr>
            <p:ph idx="1"/>
          </p:nvPr>
        </p:nvPicPr>
        <p:blipFill>
          <a:blip r:embed="rId2" cstate="print"/>
          <a:srcRect/>
          <a:stretch>
            <a:fillRect/>
          </a:stretch>
        </p:blipFill>
        <p:spPr bwMode="auto">
          <a:xfrm>
            <a:off x="6307138" y="1285860"/>
            <a:ext cx="2590800" cy="350046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pPr algn="ctr"/>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TÜRKÇE ÖĞRETMENLİĞİ</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a:t>Bölümün amacı ana dilini seven ve özen gösteren milli değerlerinin koruyucusu ve aktarıcısı olan ve çağının tüm değerlerine hakim öğretmenler yetiştirmektir.</a:t>
            </a:r>
            <a:endParaRPr lang="tr-TR" b="1" dirty="0" smtClean="0"/>
          </a:p>
        </p:txBody>
      </p:sp>
      <p:sp>
        <p:nvSpPr>
          <p:cNvPr id="10" name="9 Metin kutusu"/>
          <p:cNvSpPr txBox="1"/>
          <p:nvPr/>
        </p:nvSpPr>
        <p:spPr>
          <a:xfrm>
            <a:off x="310266" y="2904337"/>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609234"/>
            <a:ext cx="5929354"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a:t>Bu bölümü okumak isteyen adayların; öğretmenliği seven, sözel yeteneği gelişmiş, okumayı seven, sabırlı, hoşgörülü insanlar olması meslekte daha başarılı olmalarını sağlar.</a:t>
            </a:r>
            <a:endParaRPr lang="tr-TR" b="1" dirty="0"/>
          </a:p>
        </p:txBody>
      </p:sp>
      <p:sp>
        <p:nvSpPr>
          <p:cNvPr id="12" name="11 Metin kutusu"/>
          <p:cNvSpPr txBox="1"/>
          <p:nvPr/>
        </p:nvSpPr>
        <p:spPr>
          <a:xfrm>
            <a:off x="304800" y="5172661"/>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304800" y="5750207"/>
            <a:ext cx="864399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dirty="0"/>
              <a:t>Mezun olduktan sonra Türkçe Öğretmeni unvanı alacak olan adaylar özel eğitim kurumlarında ve MEB’e bağlı resmi ve özel okullarda çalışabilirler.</a:t>
            </a:r>
            <a:endParaRPr lang="tr-TR" b="1" dirty="0"/>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5251" y="1220146"/>
            <a:ext cx="2482612" cy="367240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1433</TotalTime>
  <Words>1047</Words>
  <Application>Microsoft Office PowerPoint</Application>
  <PresentationFormat>Ekran Gösterisi (4:3)</PresentationFormat>
  <Paragraphs>96</Paragraphs>
  <Slides>11</Slides>
  <Notes>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Gezinti</vt:lpstr>
      <vt:lpstr>MESLEKLERİ TANIYALIM DÖRT YILLIK LİSANS PROGRAMLARI ‘T’  </vt:lpstr>
      <vt:lpstr>TARIM-EKONOMİSİ-İŞLETMECİLİĞİ-MAKİNELERİ </vt:lpstr>
      <vt:lpstr>TARİH-ÖĞRETMENLİĞİ</vt:lpstr>
      <vt:lpstr>TEKSTİL MÜHENDİSLİĞİ </vt:lpstr>
      <vt:lpstr>TIP </vt:lpstr>
      <vt:lpstr>TIP MÜHENDİSLİĞİ </vt:lpstr>
      <vt:lpstr>TURİST REHBERLİĞİ </vt:lpstr>
      <vt:lpstr>TURİZM-İŞLETMECİLİĞİ-OTELCİLİK</vt:lpstr>
      <vt:lpstr>TÜRKÇE ÖĞRETMENLİĞİ</vt:lpstr>
      <vt:lpstr>TÜRK DİLİ VE EDEBİYATI-ÖĞRETMENLİĞİ</vt:lpstr>
      <vt:lpstr>TÜTÜN EKSPERLİĞİ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290</cp:revision>
  <dcterms:created xsi:type="dcterms:W3CDTF">2010-01-23T17:05:54Z</dcterms:created>
  <dcterms:modified xsi:type="dcterms:W3CDTF">2021-02-15T07:30:52Z</dcterms:modified>
</cp:coreProperties>
</file>